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shay Nambiar" initials="AN" lastIdx="2" clrIdx="0">
    <p:extLst>
      <p:ext uri="{19B8F6BF-5375-455C-9EA6-DF929625EA0E}">
        <p15:presenceInfo xmlns:p15="http://schemas.microsoft.com/office/powerpoint/2012/main" userId="a2606d8634c5ce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3" autoAdjust="0"/>
    <p:restoredTop sz="95845" autoAdjust="0"/>
  </p:normalViewPr>
  <p:slideViewPr>
    <p:cSldViewPr snapToGrid="0">
      <p:cViewPr varScale="1">
        <p:scale>
          <a:sx n="98" d="100"/>
          <a:sy n="98" d="100"/>
        </p:scale>
        <p:origin x="52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hay Nambiar" userId="a2606d8634c5ce38" providerId="LiveId" clId="{0B29691B-93D0-4209-8178-164CB0A548E6}"/>
    <pc:docChg chg="undo redo custSel mod addSld delSld modSld sldOrd modMainMaster addSection delSection">
      <pc:chgData name="Akshay Nambiar" userId="a2606d8634c5ce38" providerId="LiveId" clId="{0B29691B-93D0-4209-8178-164CB0A548E6}" dt="2020-05-30T07:57:40.520" v="6362" actId="1076"/>
      <pc:docMkLst>
        <pc:docMk/>
      </pc:docMkLst>
      <pc:sldChg chg="delSp modSp mod setBg delDesignElem">
        <pc:chgData name="Akshay Nambiar" userId="a2606d8634c5ce38" providerId="LiveId" clId="{0B29691B-93D0-4209-8178-164CB0A548E6}" dt="2020-05-16T06:45:36.362" v="4502"/>
        <pc:sldMkLst>
          <pc:docMk/>
          <pc:sldMk cId="4009658045" sldId="256"/>
        </pc:sldMkLst>
        <pc:spChg chg="del mod">
          <ac:chgData name="Akshay Nambiar" userId="a2606d8634c5ce38" providerId="LiveId" clId="{0B29691B-93D0-4209-8178-164CB0A548E6}" dt="2020-05-14T09:30:21.668" v="2680" actId="478"/>
          <ac:spMkLst>
            <pc:docMk/>
            <pc:sldMk cId="4009658045" sldId="256"/>
            <ac:spMk id="2" creationId="{B81DD600-0F6D-4FCE-B5DD-5D93C717CB97}"/>
          </ac:spMkLst>
        </pc:spChg>
        <pc:spChg chg="mod">
          <ac:chgData name="Akshay Nambiar" userId="a2606d8634c5ce38" providerId="LiveId" clId="{0B29691B-93D0-4209-8178-164CB0A548E6}" dt="2020-05-12T08:02:39.769" v="1164" actId="1076"/>
          <ac:spMkLst>
            <pc:docMk/>
            <pc:sldMk cId="4009658045" sldId="256"/>
            <ac:spMk id="3" creationId="{01BA0750-0082-43D0-BCEF-6C2C1B4CEFC2}"/>
          </ac:spMkLst>
        </pc:spChg>
        <pc:spChg chg="del">
          <ac:chgData name="Akshay Nambiar" userId="a2606d8634c5ce38" providerId="LiveId" clId="{0B29691B-93D0-4209-8178-164CB0A548E6}" dt="2020-05-09T09:29:12.278" v="857"/>
          <ac:spMkLst>
            <pc:docMk/>
            <pc:sldMk cId="4009658045" sldId="256"/>
            <ac:spMk id="62" creationId="{B9C1CA34-ABA1-4CA9-8B12-BD6B289C4171}"/>
          </ac:spMkLst>
        </pc:spChg>
        <pc:spChg chg="del">
          <ac:chgData name="Akshay Nambiar" userId="a2606d8634c5ce38" providerId="LiveId" clId="{0B29691B-93D0-4209-8178-164CB0A548E6}" dt="2020-05-09T09:29:12.278" v="857"/>
          <ac:spMkLst>
            <pc:docMk/>
            <pc:sldMk cId="4009658045" sldId="256"/>
            <ac:spMk id="66" creationId="{75733A17-B154-44D1-B78F-675FADE3C398}"/>
          </ac:spMkLst>
        </pc:spChg>
        <pc:spChg chg="del">
          <ac:chgData name="Akshay Nambiar" userId="a2606d8634c5ce38" providerId="LiveId" clId="{0B29691B-93D0-4209-8178-164CB0A548E6}" dt="2020-05-09T09:29:12.278" v="857"/>
          <ac:spMkLst>
            <pc:docMk/>
            <pc:sldMk cId="4009658045" sldId="256"/>
            <ac:spMk id="68" creationId="{2A5F950E-214E-46BE-A15D-BF515AAA8A4A}"/>
          </ac:spMkLst>
        </pc:spChg>
        <pc:spChg chg="del">
          <ac:chgData name="Akshay Nambiar" userId="a2606d8634c5ce38" providerId="LiveId" clId="{0B29691B-93D0-4209-8178-164CB0A548E6}" dt="2020-05-09T09:29:12.278" v="857"/>
          <ac:spMkLst>
            <pc:docMk/>
            <pc:sldMk cId="4009658045" sldId="256"/>
            <ac:spMk id="70" creationId="{D37CF215-D28A-4FB4-92FD-3AE922E01CCC}"/>
          </ac:spMkLst>
        </pc:spChg>
        <pc:spChg chg="del">
          <ac:chgData name="Akshay Nambiar" userId="a2606d8634c5ce38" providerId="LiveId" clId="{0B29691B-93D0-4209-8178-164CB0A548E6}" dt="2020-05-09T09:29:12.278" v="857"/>
          <ac:spMkLst>
            <pc:docMk/>
            <pc:sldMk cId="4009658045" sldId="256"/>
            <ac:spMk id="72" creationId="{45909DF8-50F3-4715-8DE0-879CD6CE880A}"/>
          </ac:spMkLst>
        </pc:spChg>
        <pc:picChg chg="mod">
          <ac:chgData name="Akshay Nambiar" userId="a2606d8634c5ce38" providerId="LiveId" clId="{0B29691B-93D0-4209-8178-164CB0A548E6}" dt="2020-05-12T08:01:24.997" v="1155" actId="1076"/>
          <ac:picMkLst>
            <pc:docMk/>
            <pc:sldMk cId="4009658045" sldId="256"/>
            <ac:picMk id="4" creationId="{971143A0-A0D7-49A7-895E-107E488AAE1B}"/>
          </ac:picMkLst>
        </pc:picChg>
        <pc:picChg chg="mod">
          <ac:chgData name="Akshay Nambiar" userId="a2606d8634c5ce38" providerId="LiveId" clId="{0B29691B-93D0-4209-8178-164CB0A548E6}" dt="2020-05-13T07:41:20.602" v="1934" actId="1076"/>
          <ac:picMkLst>
            <pc:docMk/>
            <pc:sldMk cId="4009658045" sldId="256"/>
            <ac:picMk id="6" creationId="{16353C02-3CB6-4D29-8CA0-0EC4B75CE5E5}"/>
          </ac:picMkLst>
        </pc:picChg>
        <pc:picChg chg="del">
          <ac:chgData name="Akshay Nambiar" userId="a2606d8634c5ce38" providerId="LiveId" clId="{0B29691B-93D0-4209-8178-164CB0A548E6}" dt="2020-05-09T09:29:12.278" v="857"/>
          <ac:picMkLst>
            <pc:docMk/>
            <pc:sldMk cId="4009658045" sldId="256"/>
            <ac:picMk id="80" creationId="{E99AB9A0-481D-43E6-B270-3735918CA832}"/>
          </ac:picMkLst>
        </pc:picChg>
      </pc:sldChg>
      <pc:sldChg chg="addSp delSp modSp del mod ord">
        <pc:chgData name="Akshay Nambiar" userId="a2606d8634c5ce38" providerId="LiveId" clId="{0B29691B-93D0-4209-8178-164CB0A548E6}" dt="2020-05-12T08:07:10.691" v="1181" actId="47"/>
        <pc:sldMkLst>
          <pc:docMk/>
          <pc:sldMk cId="4044814606" sldId="257"/>
        </pc:sldMkLst>
        <pc:spChg chg="mod">
          <ac:chgData name="Akshay Nambiar" userId="a2606d8634c5ce38" providerId="LiveId" clId="{0B29691B-93D0-4209-8178-164CB0A548E6}" dt="2020-05-12T07:55:03.145" v="1114"/>
          <ac:spMkLst>
            <pc:docMk/>
            <pc:sldMk cId="4044814606" sldId="257"/>
            <ac:spMk id="8" creationId="{39620A7F-FF90-45C1-9C52-ED1DB204F555}"/>
          </ac:spMkLst>
        </pc:spChg>
        <pc:spChg chg="mod">
          <ac:chgData name="Akshay Nambiar" userId="a2606d8634c5ce38" providerId="LiveId" clId="{0B29691B-93D0-4209-8178-164CB0A548E6}" dt="2020-05-12T07:55:03.145" v="1114"/>
          <ac:spMkLst>
            <pc:docMk/>
            <pc:sldMk cId="4044814606" sldId="257"/>
            <ac:spMk id="10" creationId="{197F44D0-EC19-446A-B8CF-EDB107FF9833}"/>
          </ac:spMkLst>
        </pc:spChg>
        <pc:spChg chg="mod">
          <ac:chgData name="Akshay Nambiar" userId="a2606d8634c5ce38" providerId="LiveId" clId="{0B29691B-93D0-4209-8178-164CB0A548E6}" dt="2020-05-08T13:42:31.692" v="130" actId="1076"/>
          <ac:spMkLst>
            <pc:docMk/>
            <pc:sldMk cId="4044814606" sldId="257"/>
            <ac:spMk id="11" creationId="{60C11DCE-59CE-498F-AC58-1BDAC116B189}"/>
          </ac:spMkLst>
        </pc:spChg>
        <pc:picChg chg="del">
          <ac:chgData name="Akshay Nambiar" userId="a2606d8634c5ce38" providerId="LiveId" clId="{0B29691B-93D0-4209-8178-164CB0A548E6}" dt="2020-05-09T09:33:53.457" v="902" actId="478"/>
          <ac:picMkLst>
            <pc:docMk/>
            <pc:sldMk cId="4044814606" sldId="257"/>
            <ac:picMk id="4" creationId="{1DB32FC7-05A4-428D-8246-718CF83D0162}"/>
          </ac:picMkLst>
        </pc:picChg>
        <pc:picChg chg="add mod">
          <ac:chgData name="Akshay Nambiar" userId="a2606d8634c5ce38" providerId="LiveId" clId="{0B29691B-93D0-4209-8178-164CB0A548E6}" dt="2020-05-09T09:33:55.665" v="903"/>
          <ac:picMkLst>
            <pc:docMk/>
            <pc:sldMk cId="4044814606" sldId="257"/>
            <ac:picMk id="12" creationId="{EC976856-9560-4B62-8A90-E60EC29B2C03}"/>
          </ac:picMkLst>
        </pc:picChg>
      </pc:sldChg>
      <pc:sldChg chg="addSp delSp modSp add mod setBg modClrScheme delDesignElem chgLayout">
        <pc:chgData name="Akshay Nambiar" userId="a2606d8634c5ce38" providerId="LiveId" clId="{0B29691B-93D0-4209-8178-164CB0A548E6}" dt="2020-05-19T09:56:11.551" v="5228" actId="700"/>
        <pc:sldMkLst>
          <pc:docMk/>
          <pc:sldMk cId="830324191" sldId="258"/>
        </pc:sldMkLst>
        <pc:spChg chg="add del mod">
          <ac:chgData name="Akshay Nambiar" userId="a2606d8634c5ce38" providerId="LiveId" clId="{0B29691B-93D0-4209-8178-164CB0A548E6}" dt="2020-05-09T07:26:04.471" v="158" actId="478"/>
          <ac:spMkLst>
            <pc:docMk/>
            <pc:sldMk cId="830324191" sldId="258"/>
            <ac:spMk id="2" creationId="{343759E9-BDD2-4565-9506-B339D5247AEE}"/>
          </ac:spMkLst>
        </pc:spChg>
        <pc:spChg chg="add del mod ord">
          <ac:chgData name="Akshay Nambiar" userId="a2606d8634c5ce38" providerId="LiveId" clId="{0B29691B-93D0-4209-8178-164CB0A548E6}" dt="2020-05-19T09:56:11.551" v="5228" actId="700"/>
          <ac:spMkLst>
            <pc:docMk/>
            <pc:sldMk cId="830324191" sldId="258"/>
            <ac:spMk id="3" creationId="{31017BD2-B898-4E1C-9D95-19C1D8B52602}"/>
          </ac:spMkLst>
        </pc:spChg>
        <pc:spChg chg="add del mod">
          <ac:chgData name="Akshay Nambiar" userId="a2606d8634c5ce38" providerId="LiveId" clId="{0B29691B-93D0-4209-8178-164CB0A548E6}" dt="2020-05-12T10:58:14.328" v="1671" actId="478"/>
          <ac:spMkLst>
            <pc:docMk/>
            <pc:sldMk cId="830324191" sldId="258"/>
            <ac:spMk id="3" creationId="{7F57AAD8-940A-4020-A666-B3EEBF54EDC1}"/>
          </ac:spMkLst>
        </pc:spChg>
        <pc:spChg chg="add del mod">
          <ac:chgData name="Akshay Nambiar" userId="a2606d8634c5ce38" providerId="LiveId" clId="{0B29691B-93D0-4209-8178-164CB0A548E6}" dt="2020-05-09T07:37:23.463" v="210"/>
          <ac:spMkLst>
            <pc:docMk/>
            <pc:sldMk cId="830324191" sldId="258"/>
            <ac:spMk id="3" creationId="{E2AAB39F-2ABC-4288-90FA-DD900AE03A56}"/>
          </ac:spMkLst>
        </pc:spChg>
        <pc:spChg chg="add mod ord">
          <ac:chgData name="Akshay Nambiar" userId="a2606d8634c5ce38" providerId="LiveId" clId="{0B29691B-93D0-4209-8178-164CB0A548E6}" dt="2020-05-19T09:56:11.551" v="5228" actId="700"/>
          <ac:spMkLst>
            <pc:docMk/>
            <pc:sldMk cId="830324191" sldId="258"/>
            <ac:spMk id="6" creationId="{314118DF-C60D-4FAF-B42B-7ACC42EDB533}"/>
          </ac:spMkLst>
        </pc:spChg>
        <pc:spChg chg="del mod">
          <ac:chgData name="Akshay Nambiar" userId="a2606d8634c5ce38" providerId="LiveId" clId="{0B29691B-93D0-4209-8178-164CB0A548E6}" dt="2020-05-08T13:43:53.213" v="136"/>
          <ac:spMkLst>
            <pc:docMk/>
            <pc:sldMk cId="830324191" sldId="258"/>
            <ac:spMk id="8" creationId="{39620A7F-FF90-45C1-9C52-ED1DB204F555}"/>
          </ac:spMkLst>
        </pc:spChg>
        <pc:spChg chg="del mod">
          <ac:chgData name="Akshay Nambiar" userId="a2606d8634c5ce38" providerId="LiveId" clId="{0B29691B-93D0-4209-8178-164CB0A548E6}" dt="2020-05-08T13:43:53.213" v="136"/>
          <ac:spMkLst>
            <pc:docMk/>
            <pc:sldMk cId="830324191" sldId="258"/>
            <ac:spMk id="10" creationId="{197F44D0-EC19-446A-B8CF-EDB107FF9833}"/>
          </ac:spMkLst>
        </pc:spChg>
        <pc:spChg chg="del mod">
          <ac:chgData name="Akshay Nambiar" userId="a2606d8634c5ce38" providerId="LiveId" clId="{0B29691B-93D0-4209-8178-164CB0A548E6}" dt="2020-05-08T13:43:53.213" v="136"/>
          <ac:spMkLst>
            <pc:docMk/>
            <pc:sldMk cId="830324191" sldId="258"/>
            <ac:spMk id="11" creationId="{60C11DCE-59CE-498F-AC58-1BDAC116B189}"/>
          </ac:spMkLst>
        </pc:spChg>
        <pc:spChg chg="add del">
          <ac:chgData name="Akshay Nambiar" userId="a2606d8634c5ce38" providerId="LiveId" clId="{0B29691B-93D0-4209-8178-164CB0A548E6}" dt="2020-05-09T08:26:32.593" v="733" actId="26606"/>
          <ac:spMkLst>
            <pc:docMk/>
            <pc:sldMk cId="830324191" sldId="258"/>
            <ac:spMk id="17" creationId="{D7323EE5-8281-469B-8EBC-9DD90494C6E8}"/>
          </ac:spMkLst>
        </pc:spChg>
        <pc:spChg chg="add del">
          <ac:chgData name="Akshay Nambiar" userId="a2606d8634c5ce38" providerId="LiveId" clId="{0B29691B-93D0-4209-8178-164CB0A548E6}" dt="2020-05-09T08:26:32.593" v="733" actId="26606"/>
          <ac:spMkLst>
            <pc:docMk/>
            <pc:sldMk cId="830324191" sldId="258"/>
            <ac:spMk id="19" creationId="{519C4621-BB41-4A66-841C-AB69FB4C3C2B}"/>
          </ac:spMkLst>
        </pc:spChg>
        <pc:spChg chg="add del">
          <ac:chgData name="Akshay Nambiar" userId="a2606d8634c5ce38" providerId="LiveId" clId="{0B29691B-93D0-4209-8178-164CB0A548E6}" dt="2020-05-09T08:26:32.593" v="733" actId="26606"/>
          <ac:spMkLst>
            <pc:docMk/>
            <pc:sldMk cId="830324191" sldId="258"/>
            <ac:spMk id="25" creationId="{7E7A0DDB-02D0-4721-9306-E8AEA0476B2C}"/>
          </ac:spMkLst>
        </pc:spChg>
        <pc:spChg chg="add del">
          <ac:chgData name="Akshay Nambiar" userId="a2606d8634c5ce38" providerId="LiveId" clId="{0B29691B-93D0-4209-8178-164CB0A548E6}" dt="2020-05-12T08:03:21.216" v="1168" actId="26606"/>
          <ac:spMkLst>
            <pc:docMk/>
            <pc:sldMk cId="830324191" sldId="258"/>
            <ac:spMk id="26" creationId="{1C47D4F4-0CFE-4B87-8C7E-3681081D3C5A}"/>
          </ac:spMkLst>
        </pc:spChg>
        <pc:spChg chg="add del">
          <ac:chgData name="Akshay Nambiar" userId="a2606d8634c5ce38" providerId="LiveId" clId="{0B29691B-93D0-4209-8178-164CB0A548E6}" dt="2020-05-12T08:03:21.216" v="1168" actId="26606"/>
          <ac:spMkLst>
            <pc:docMk/>
            <pc:sldMk cId="830324191" sldId="258"/>
            <ac:spMk id="28" creationId="{975DA423-1E6A-406A-9B05-E620EFA1F591}"/>
          </ac:spMkLst>
        </pc:spChg>
        <pc:spChg chg="add del">
          <ac:chgData name="Akshay Nambiar" userId="a2606d8634c5ce38" providerId="LiveId" clId="{0B29691B-93D0-4209-8178-164CB0A548E6}" dt="2020-05-12T08:03:21.216" v="1168" actId="26606"/>
          <ac:spMkLst>
            <pc:docMk/>
            <pc:sldMk cId="830324191" sldId="258"/>
            <ac:spMk id="30" creationId="{B5408C03-B752-49FB-ABD5-7ED758AE48C5}"/>
          </ac:spMkLst>
        </pc:spChg>
        <pc:spChg chg="add del">
          <ac:chgData name="Akshay Nambiar" userId="a2606d8634c5ce38" providerId="LiveId" clId="{0B29691B-93D0-4209-8178-164CB0A548E6}" dt="2020-05-09T08:28:00.153" v="737" actId="26606"/>
          <ac:spMkLst>
            <pc:docMk/>
            <pc:sldMk cId="830324191" sldId="258"/>
            <ac:spMk id="35" creationId="{D370B01C-0674-41AA-9308-ACAE63B0B723}"/>
          </ac:spMkLst>
        </pc:spChg>
        <pc:spChg chg="add del">
          <ac:chgData name="Akshay Nambiar" userId="a2606d8634c5ce38" providerId="LiveId" clId="{0B29691B-93D0-4209-8178-164CB0A548E6}" dt="2020-05-09T08:28:00.153" v="737" actId="26606"/>
          <ac:spMkLst>
            <pc:docMk/>
            <pc:sldMk cId="830324191" sldId="258"/>
            <ac:spMk id="37" creationId="{D1F3C1A5-3206-4F5F-B1F4-C655C505D457}"/>
          </ac:spMkLst>
        </pc:spChg>
        <pc:spChg chg="add del">
          <ac:chgData name="Akshay Nambiar" userId="a2606d8634c5ce38" providerId="LiveId" clId="{0B29691B-93D0-4209-8178-164CB0A548E6}" dt="2020-05-09T08:28:00.153" v="737" actId="26606"/>
          <ac:spMkLst>
            <pc:docMk/>
            <pc:sldMk cId="830324191" sldId="258"/>
            <ac:spMk id="43" creationId="{54DAE307-F70D-41E2-BFF1-497632BD9347}"/>
          </ac:spMkLst>
        </pc:spChg>
        <pc:spChg chg="add del">
          <ac:chgData name="Akshay Nambiar" userId="a2606d8634c5ce38" providerId="LiveId" clId="{0B29691B-93D0-4209-8178-164CB0A548E6}" dt="2020-05-09T08:28:00.153" v="737" actId="26606"/>
          <ac:spMkLst>
            <pc:docMk/>
            <pc:sldMk cId="830324191" sldId="258"/>
            <ac:spMk id="45" creationId="{A6E76BF2-5D88-4C0E-B5CB-A4E1ACB71675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49" creationId="{8B31D6BB-41FB-4A8A-89D6-7059E849F1E3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53" creationId="{D370B01C-0674-41AA-9308-ACAE63B0B723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54" creationId="{D1F3C1A5-3206-4F5F-B1F4-C655C505D457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55" creationId="{BA7BFAA9-B0E1-482B-9775-D9C18F4EBEB0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56" creationId="{C6598969-BCA6-49F0-A681-62091CA53BA0}"/>
          </ac:spMkLst>
        </pc:spChg>
        <pc:spChg chg="add del">
          <ac:chgData name="Akshay Nambiar" userId="a2606d8634c5ce38" providerId="LiveId" clId="{0B29691B-93D0-4209-8178-164CB0A548E6}" dt="2020-05-09T08:30:26.423" v="753"/>
          <ac:spMkLst>
            <pc:docMk/>
            <pc:sldMk cId="830324191" sldId="258"/>
            <ac:spMk id="57" creationId="{B0062FEE-DA06-45FD-8272-29A3AD4949E0}"/>
          </ac:spMkLst>
        </pc:spChg>
        <pc:grpChg chg="add del">
          <ac:chgData name="Akshay Nambiar" userId="a2606d8634c5ce38" providerId="LiveId" clId="{0B29691B-93D0-4209-8178-164CB0A548E6}" dt="2020-05-09T08:26:32.593" v="733" actId="26606"/>
          <ac:grpSpMkLst>
            <pc:docMk/>
            <pc:sldMk cId="830324191" sldId="258"/>
            <ac:grpSpMk id="21" creationId="{B88F5C15-5BC6-4F5A-BCB4-412E09DDD2DB}"/>
          </ac:grpSpMkLst>
        </pc:grpChg>
        <pc:grpChg chg="add del">
          <ac:chgData name="Akshay Nambiar" userId="a2606d8634c5ce38" providerId="LiveId" clId="{0B29691B-93D0-4209-8178-164CB0A548E6}" dt="2020-05-09T08:28:00.153" v="737" actId="26606"/>
          <ac:grpSpMkLst>
            <pc:docMk/>
            <pc:sldMk cId="830324191" sldId="258"/>
            <ac:grpSpMk id="39" creationId="{B8841BE4-B2A6-4F57-B77F-9DA477A4C78C}"/>
          </ac:grpSpMkLst>
        </pc:grpChg>
        <pc:graphicFrameChg chg="add mod ord modGraphic">
          <ac:chgData name="Akshay Nambiar" userId="a2606d8634c5ce38" providerId="LiveId" clId="{0B29691B-93D0-4209-8178-164CB0A548E6}" dt="2020-05-15T07:27:46.021" v="3781" actId="14100"/>
          <ac:graphicFrameMkLst>
            <pc:docMk/>
            <pc:sldMk cId="830324191" sldId="258"/>
            <ac:graphicFrameMk id="5" creationId="{77479EF6-7517-423C-9427-C8E5A1420BE9}"/>
          </ac:graphicFrameMkLst>
        </pc:graphicFrameChg>
        <pc:picChg chg="add mod">
          <ac:chgData name="Akshay Nambiar" userId="a2606d8634c5ce38" providerId="LiveId" clId="{0B29691B-93D0-4209-8178-164CB0A548E6}" dt="2020-05-15T07:27:53.157" v="3782" actId="14100"/>
          <ac:picMkLst>
            <pc:docMk/>
            <pc:sldMk cId="830324191" sldId="258"/>
            <ac:picMk id="2" creationId="{35EBC281-C9ED-46F4-9D1F-2D10F5D38693}"/>
          </ac:picMkLst>
        </pc:picChg>
        <pc:picChg chg="mod">
          <ac:chgData name="Akshay Nambiar" userId="a2606d8634c5ce38" providerId="LiveId" clId="{0B29691B-93D0-4209-8178-164CB0A548E6}" dt="2020-05-19T07:56:31.064" v="4918" actId="1440"/>
          <ac:picMkLst>
            <pc:docMk/>
            <pc:sldMk cId="830324191" sldId="258"/>
            <ac:picMk id="4" creationId="{1DB32FC7-05A4-428D-8246-718CF83D0162}"/>
          </ac:picMkLst>
        </pc:picChg>
        <pc:picChg chg="add del mod ord">
          <ac:chgData name="Akshay Nambiar" userId="a2606d8634c5ce38" providerId="LiveId" clId="{0B29691B-93D0-4209-8178-164CB0A548E6}" dt="2020-05-09T08:26:33.505" v="734"/>
          <ac:picMkLst>
            <pc:docMk/>
            <pc:sldMk cId="830324191" sldId="258"/>
            <ac:picMk id="6" creationId="{5A34AA10-A657-4661-B7D4-7F12772B8348}"/>
          </ac:picMkLst>
        </pc:picChg>
        <pc:picChg chg="add del">
          <ac:chgData name="Akshay Nambiar" userId="a2606d8634c5ce38" providerId="LiveId" clId="{0B29691B-93D0-4209-8178-164CB0A548E6}" dt="2020-05-09T08:26:32.593" v="733" actId="26606"/>
          <ac:picMkLst>
            <pc:docMk/>
            <pc:sldMk cId="830324191" sldId="258"/>
            <ac:picMk id="9" creationId="{69C00622-DD8A-4714-9A8E-EE5BC5A9D445}"/>
          </ac:picMkLst>
        </pc:picChg>
        <pc:picChg chg="add del">
          <ac:chgData name="Akshay Nambiar" userId="a2606d8634c5ce38" providerId="LiveId" clId="{0B29691B-93D0-4209-8178-164CB0A548E6}" dt="2020-05-09T08:26:32.593" v="733" actId="26606"/>
          <ac:picMkLst>
            <pc:docMk/>
            <pc:sldMk cId="830324191" sldId="258"/>
            <ac:picMk id="13" creationId="{9CCBAD06-596A-4E64-959F-C4B0C3057DFD}"/>
          </ac:picMkLst>
        </pc:picChg>
        <pc:picChg chg="add del">
          <ac:chgData name="Akshay Nambiar" userId="a2606d8634c5ce38" providerId="LiveId" clId="{0B29691B-93D0-4209-8178-164CB0A548E6}" dt="2020-05-09T08:26:32.593" v="733" actId="26606"/>
          <ac:picMkLst>
            <pc:docMk/>
            <pc:sldMk cId="830324191" sldId="258"/>
            <ac:picMk id="15" creationId="{776C15D7-77F1-4F48-B29A-11FA87DA67A1}"/>
          </ac:picMkLst>
        </pc:picChg>
        <pc:picChg chg="add del mod ord">
          <ac:chgData name="Akshay Nambiar" userId="a2606d8634c5ce38" providerId="LiveId" clId="{0B29691B-93D0-4209-8178-164CB0A548E6}" dt="2020-05-12T10:54:27.509" v="1597" actId="478"/>
          <ac:picMkLst>
            <pc:docMk/>
            <pc:sldMk cId="830324191" sldId="258"/>
            <ac:picMk id="20" creationId="{23007A46-5638-4FB5-B8B2-1DF1E3DA9DB3}"/>
          </ac:picMkLst>
        </pc:picChg>
        <pc:picChg chg="add del mod ord">
          <ac:chgData name="Akshay Nambiar" userId="a2606d8634c5ce38" providerId="LiveId" clId="{0B29691B-93D0-4209-8178-164CB0A548E6}" dt="2020-05-12T10:54:24.919" v="1596" actId="478"/>
          <ac:picMkLst>
            <pc:docMk/>
            <pc:sldMk cId="830324191" sldId="258"/>
            <ac:picMk id="24" creationId="{D255F917-EBA7-42D7-A137-79A534E3F33E}"/>
          </ac:picMkLst>
        </pc:picChg>
        <pc:picChg chg="add del">
          <ac:chgData name="Akshay Nambiar" userId="a2606d8634c5ce38" providerId="LiveId" clId="{0B29691B-93D0-4209-8178-164CB0A548E6}" dt="2020-05-09T08:26:32.593" v="733" actId="26606"/>
          <ac:picMkLst>
            <pc:docMk/>
            <pc:sldMk cId="830324191" sldId="258"/>
            <ac:picMk id="27" creationId="{AA1D6C94-3CA3-4C20-8463-EE546BE578AA}"/>
          </ac:picMkLst>
        </pc:picChg>
        <pc:picChg chg="add del">
          <ac:chgData name="Akshay Nambiar" userId="a2606d8634c5ce38" providerId="LiveId" clId="{0B29691B-93D0-4209-8178-164CB0A548E6}" dt="2020-05-09T08:28:00.153" v="737" actId="26606"/>
          <ac:picMkLst>
            <pc:docMk/>
            <pc:sldMk cId="830324191" sldId="258"/>
            <ac:picMk id="29" creationId="{F39EC55B-1FD2-43C2-A455-323AD2271CA5}"/>
          </ac:picMkLst>
        </pc:picChg>
        <pc:picChg chg="add del">
          <ac:chgData name="Akshay Nambiar" userId="a2606d8634c5ce38" providerId="LiveId" clId="{0B29691B-93D0-4209-8178-164CB0A548E6}" dt="2020-05-09T08:28:00.153" v="737" actId="26606"/>
          <ac:picMkLst>
            <pc:docMk/>
            <pc:sldMk cId="830324191" sldId="258"/>
            <ac:picMk id="31" creationId="{508FA8E3-79E3-477B-BA78-69DE532BE826}"/>
          </ac:picMkLst>
        </pc:picChg>
        <pc:picChg chg="add del">
          <ac:chgData name="Akshay Nambiar" userId="a2606d8634c5ce38" providerId="LiveId" clId="{0B29691B-93D0-4209-8178-164CB0A548E6}" dt="2020-05-09T08:28:00.153" v="737" actId="26606"/>
          <ac:picMkLst>
            <pc:docMk/>
            <pc:sldMk cId="830324191" sldId="258"/>
            <ac:picMk id="33" creationId="{761D2584-EFD9-4C7A-B5C2-267A57B1BDAB}"/>
          </ac:picMkLst>
        </pc:picChg>
        <pc:picChg chg="add del">
          <ac:chgData name="Akshay Nambiar" userId="a2606d8634c5ce38" providerId="LiveId" clId="{0B29691B-93D0-4209-8178-164CB0A548E6}" dt="2020-05-09T08:30:26.423" v="753"/>
          <ac:picMkLst>
            <pc:docMk/>
            <pc:sldMk cId="830324191" sldId="258"/>
            <ac:picMk id="41" creationId="{1D33E1BD-901C-4ECF-BC7F-F502BE1980FD}"/>
          </ac:picMkLst>
        </pc:picChg>
        <pc:picChg chg="add del">
          <ac:chgData name="Akshay Nambiar" userId="a2606d8634c5ce38" providerId="LiveId" clId="{0B29691B-93D0-4209-8178-164CB0A548E6}" dt="2020-05-09T08:28:00.153" v="737" actId="26606"/>
          <ac:picMkLst>
            <pc:docMk/>
            <pc:sldMk cId="830324191" sldId="258"/>
            <ac:picMk id="47" creationId="{FA9BA0B9-8B8F-420A-9E40-C1135E0EC271}"/>
          </ac:picMkLst>
        </pc:picChg>
        <pc:picChg chg="add del">
          <ac:chgData name="Akshay Nambiar" userId="a2606d8634c5ce38" providerId="LiveId" clId="{0B29691B-93D0-4209-8178-164CB0A548E6}" dt="2020-05-09T08:30:26.423" v="753"/>
          <ac:picMkLst>
            <pc:docMk/>
            <pc:sldMk cId="830324191" sldId="258"/>
            <ac:picMk id="50" creationId="{F39EC55B-1FD2-43C2-A455-323AD2271CA5}"/>
          </ac:picMkLst>
        </pc:picChg>
        <pc:picChg chg="add del">
          <ac:chgData name="Akshay Nambiar" userId="a2606d8634c5ce38" providerId="LiveId" clId="{0B29691B-93D0-4209-8178-164CB0A548E6}" dt="2020-05-09T08:30:26.423" v="753"/>
          <ac:picMkLst>
            <pc:docMk/>
            <pc:sldMk cId="830324191" sldId="258"/>
            <ac:picMk id="51" creationId="{508FA8E3-79E3-477B-BA78-69DE532BE826}"/>
          </ac:picMkLst>
        </pc:picChg>
        <pc:picChg chg="add del">
          <ac:chgData name="Akshay Nambiar" userId="a2606d8634c5ce38" providerId="LiveId" clId="{0B29691B-93D0-4209-8178-164CB0A548E6}" dt="2020-05-09T08:30:26.423" v="753"/>
          <ac:picMkLst>
            <pc:docMk/>
            <pc:sldMk cId="830324191" sldId="258"/>
            <ac:picMk id="52" creationId="{761D2584-EFD9-4C7A-B5C2-267A57B1BDAB}"/>
          </ac:picMkLst>
        </pc:picChg>
        <pc:picChg chg="add del">
          <ac:chgData name="Akshay Nambiar" userId="a2606d8634c5ce38" providerId="LiveId" clId="{0B29691B-93D0-4209-8178-164CB0A548E6}" dt="2020-05-09T08:30:26.423" v="753"/>
          <ac:picMkLst>
            <pc:docMk/>
            <pc:sldMk cId="830324191" sldId="258"/>
            <ac:picMk id="58" creationId="{7A220DA4-8656-47A1-B4A3-F7014175C3A0}"/>
          </ac:picMkLst>
        </pc:pic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2052458735" sldId="259"/>
        </pc:sldMkLst>
      </pc:sldChg>
      <pc:sldChg chg="addSp delSp modSp add mod">
        <pc:chgData name="Akshay Nambiar" userId="a2606d8634c5ce38" providerId="LiveId" clId="{0B29691B-93D0-4209-8178-164CB0A548E6}" dt="2020-05-19T07:52:27.139" v="4909" actId="1076"/>
        <pc:sldMkLst>
          <pc:docMk/>
          <pc:sldMk cId="2860736195" sldId="260"/>
        </pc:sldMkLst>
        <pc:spChg chg="add mod">
          <ac:chgData name="Akshay Nambiar" userId="a2606d8634c5ce38" providerId="LiveId" clId="{0B29691B-93D0-4209-8178-164CB0A548E6}" dt="2020-05-19T07:52:27.139" v="4909" actId="1076"/>
          <ac:spMkLst>
            <pc:docMk/>
            <pc:sldMk cId="2860736195" sldId="260"/>
            <ac:spMk id="2" creationId="{153A2CDF-1010-4C76-9146-20FFBEF90F9C}"/>
          </ac:spMkLst>
        </pc:spChg>
        <pc:spChg chg="del">
          <ac:chgData name="Akshay Nambiar" userId="a2606d8634c5ce38" providerId="LiveId" clId="{0B29691B-93D0-4209-8178-164CB0A548E6}" dt="2020-05-09T08:35:36.083" v="815"/>
          <ac:spMkLst>
            <pc:docMk/>
            <pc:sldMk cId="2860736195" sldId="260"/>
            <ac:spMk id="2" creationId="{343759E9-BDD2-4565-9506-B339D5247AEE}"/>
          </ac:spMkLst>
        </pc:spChg>
        <pc:spChg chg="del">
          <ac:chgData name="Akshay Nambiar" userId="a2606d8634c5ce38" providerId="LiveId" clId="{0B29691B-93D0-4209-8178-164CB0A548E6}" dt="2020-05-09T08:35:36.083" v="815"/>
          <ac:spMkLst>
            <pc:docMk/>
            <pc:sldMk cId="2860736195" sldId="260"/>
            <ac:spMk id="3" creationId="{E2AAB39F-2ABC-4288-90FA-DD900AE03A56}"/>
          </ac:spMkLst>
        </pc:spChg>
        <pc:spChg chg="add del mod">
          <ac:chgData name="Akshay Nambiar" userId="a2606d8634c5ce38" providerId="LiveId" clId="{0B29691B-93D0-4209-8178-164CB0A548E6}" dt="2020-05-09T08:36:49.460" v="842" actId="21"/>
          <ac:spMkLst>
            <pc:docMk/>
            <pc:sldMk cId="2860736195" sldId="260"/>
            <ac:spMk id="5" creationId="{98D9FD55-9326-4919-804A-A7AA956E9FED}"/>
          </ac:spMkLst>
        </pc:spChg>
        <pc:spChg chg="add del mod">
          <ac:chgData name="Akshay Nambiar" userId="a2606d8634c5ce38" providerId="LiveId" clId="{0B29691B-93D0-4209-8178-164CB0A548E6}" dt="2020-05-09T08:40:32.177" v="853" actId="21"/>
          <ac:spMkLst>
            <pc:docMk/>
            <pc:sldMk cId="2860736195" sldId="260"/>
            <ac:spMk id="6" creationId="{79121A53-917A-4BE4-A5A9-D9D4C702A9CE}"/>
          </ac:spMkLst>
        </pc:spChg>
        <pc:spChg chg="add del mod">
          <ac:chgData name="Akshay Nambiar" userId="a2606d8634c5ce38" providerId="LiveId" clId="{0B29691B-93D0-4209-8178-164CB0A548E6}" dt="2020-05-09T09:35:39.187" v="920"/>
          <ac:spMkLst>
            <pc:docMk/>
            <pc:sldMk cId="2860736195" sldId="260"/>
            <ac:spMk id="10" creationId="{75CEB172-AE2B-4F0A-AF27-AD68176F9462}"/>
          </ac:spMkLst>
        </pc:spChg>
        <pc:spChg chg="add mod">
          <ac:chgData name="Akshay Nambiar" userId="a2606d8634c5ce38" providerId="LiveId" clId="{0B29691B-93D0-4209-8178-164CB0A548E6}" dt="2020-05-19T07:50:07.233" v="4659" actId="20577"/>
          <ac:spMkLst>
            <pc:docMk/>
            <pc:sldMk cId="2860736195" sldId="260"/>
            <ac:spMk id="11" creationId="{9FEBD212-DF54-4A78-8E23-E8139B617CAB}"/>
          </ac:spMkLst>
        </pc:spChg>
        <pc:graphicFrameChg chg="add del mod">
          <ac:chgData name="Akshay Nambiar" userId="a2606d8634c5ce38" providerId="LiveId" clId="{0B29691B-93D0-4209-8178-164CB0A548E6}" dt="2020-05-09T08:36:36.295" v="841" actId="1032"/>
          <ac:graphicFrameMkLst>
            <pc:docMk/>
            <pc:sldMk cId="2860736195" sldId="260"/>
            <ac:graphicFrameMk id="7" creationId="{B1687B0A-9FAA-4FD2-A583-6C285D56A545}"/>
          </ac:graphicFrameMkLst>
        </pc:graphicFrameChg>
        <pc:picChg chg="del mod">
          <ac:chgData name="Akshay Nambiar" userId="a2606d8634c5ce38" providerId="LiveId" clId="{0B29691B-93D0-4209-8178-164CB0A548E6}" dt="2020-05-09T09:34:02.208" v="904" actId="478"/>
          <ac:picMkLst>
            <pc:docMk/>
            <pc:sldMk cId="2860736195" sldId="260"/>
            <ac:picMk id="4" creationId="{1DB32FC7-05A4-428D-8246-718CF83D0162}"/>
          </ac:picMkLst>
        </pc:picChg>
        <pc:picChg chg="add mod">
          <ac:chgData name="Akshay Nambiar" userId="a2606d8634c5ce38" providerId="LiveId" clId="{0B29691B-93D0-4209-8178-164CB0A548E6}" dt="2020-05-15T07:33:31.939" v="3811" actId="14100"/>
          <ac:picMkLst>
            <pc:docMk/>
            <pc:sldMk cId="2860736195" sldId="260"/>
            <ac:picMk id="8" creationId="{6B7B8623-C3FD-4243-B6DF-083D1E90A63E}"/>
          </ac:picMkLst>
        </pc:picChg>
        <pc:picChg chg="add mod">
          <ac:chgData name="Akshay Nambiar" userId="a2606d8634c5ce38" providerId="LiveId" clId="{0B29691B-93D0-4209-8178-164CB0A548E6}" dt="2020-05-15T07:17:29.958" v="3767" actId="1076"/>
          <ac:picMkLst>
            <pc:docMk/>
            <pc:sldMk cId="2860736195" sldId="260"/>
            <ac:picMk id="9" creationId="{6661AA85-34B7-4B84-B172-50E98077C79D}"/>
          </ac:picMkLst>
        </pc:picChg>
      </pc:sldChg>
      <pc:sldChg chg="addSp delSp modSp add mod addCm delCm">
        <pc:chgData name="Akshay Nambiar" userId="a2606d8634c5ce38" providerId="LiveId" clId="{0B29691B-93D0-4209-8178-164CB0A548E6}" dt="2020-05-30T07:55:54.350" v="6357" actId="20577"/>
        <pc:sldMkLst>
          <pc:docMk/>
          <pc:sldMk cId="2567208476" sldId="261"/>
        </pc:sldMkLst>
        <pc:spChg chg="add del mod">
          <ac:chgData name="Akshay Nambiar" userId="a2606d8634c5ce38" providerId="LiveId" clId="{0B29691B-93D0-4209-8178-164CB0A548E6}" dt="2020-05-12T10:32:33.871" v="1530" actId="478"/>
          <ac:spMkLst>
            <pc:docMk/>
            <pc:sldMk cId="2567208476" sldId="261"/>
            <ac:spMk id="2" creationId="{292208C5-4AED-48C4-A5CA-4FB31DC434A2}"/>
          </ac:spMkLst>
        </pc:spChg>
        <pc:spChg chg="del mod">
          <ac:chgData name="Akshay Nambiar" userId="a2606d8634c5ce38" providerId="LiveId" clId="{0B29691B-93D0-4209-8178-164CB0A548E6}" dt="2020-05-09T09:34:37.209" v="908"/>
          <ac:spMkLst>
            <pc:docMk/>
            <pc:sldMk cId="2567208476" sldId="261"/>
            <ac:spMk id="2" creationId="{343759E9-BDD2-4565-9506-B339D5247AEE}"/>
          </ac:spMkLst>
        </pc:spChg>
        <pc:spChg chg="del mod">
          <ac:chgData name="Akshay Nambiar" userId="a2606d8634c5ce38" providerId="LiveId" clId="{0B29691B-93D0-4209-8178-164CB0A548E6}" dt="2020-05-09T09:34:37.209" v="908"/>
          <ac:spMkLst>
            <pc:docMk/>
            <pc:sldMk cId="2567208476" sldId="261"/>
            <ac:spMk id="3" creationId="{E2AAB39F-2ABC-4288-90FA-DD900AE03A56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4" creationId="{5211EFE9-36F0-4010-98AB-D2313A012DC4}"/>
          </ac:spMkLst>
        </pc:spChg>
        <pc:spChg chg="add del mod">
          <ac:chgData name="Akshay Nambiar" userId="a2606d8634c5ce38" providerId="LiveId" clId="{0B29691B-93D0-4209-8178-164CB0A548E6}" dt="2020-05-12T10:33:29.134" v="1538" actId="478"/>
          <ac:spMkLst>
            <pc:docMk/>
            <pc:sldMk cId="2567208476" sldId="261"/>
            <ac:spMk id="7" creationId="{63635E50-B041-49BD-8488-4EECEBA3AC72}"/>
          </ac:spMkLst>
        </pc:spChg>
        <pc:spChg chg="add del mod">
          <ac:chgData name="Akshay Nambiar" userId="a2606d8634c5ce38" providerId="LiveId" clId="{0B29691B-93D0-4209-8178-164CB0A548E6}" dt="2020-05-12T10:33:39.700" v="1541" actId="478"/>
          <ac:spMkLst>
            <pc:docMk/>
            <pc:sldMk cId="2567208476" sldId="261"/>
            <ac:spMk id="8" creationId="{BF1A0DC5-A6BC-4E3E-B6D0-4B80A34505BE}"/>
          </ac:spMkLst>
        </pc:spChg>
        <pc:spChg chg="add del mod">
          <ac:chgData name="Akshay Nambiar" userId="a2606d8634c5ce38" providerId="LiveId" clId="{0B29691B-93D0-4209-8178-164CB0A548E6}" dt="2020-05-12T10:42:02.518" v="1594" actId="478"/>
          <ac:spMkLst>
            <pc:docMk/>
            <pc:sldMk cId="2567208476" sldId="261"/>
            <ac:spMk id="9" creationId="{CF1F7959-9E8E-46DE-B663-5A27E06AE883}"/>
          </ac:spMkLst>
        </pc:spChg>
        <pc:spChg chg="add del mod">
          <ac:chgData name="Akshay Nambiar" userId="a2606d8634c5ce38" providerId="LiveId" clId="{0B29691B-93D0-4209-8178-164CB0A548E6}" dt="2020-05-12T10:41:59.577" v="1593" actId="478"/>
          <ac:spMkLst>
            <pc:docMk/>
            <pc:sldMk cId="2567208476" sldId="261"/>
            <ac:spMk id="10" creationId="{E083A637-5BA1-4AB7-BA8F-04D7254EA898}"/>
          </ac:spMkLst>
        </pc:spChg>
        <pc:spChg chg="add del mod">
          <ac:chgData name="Akshay Nambiar" userId="a2606d8634c5ce38" providerId="LiveId" clId="{0B29691B-93D0-4209-8178-164CB0A548E6}" dt="2020-05-30T07:55:54.350" v="6357" actId="20577"/>
          <ac:spMkLst>
            <pc:docMk/>
            <pc:sldMk cId="2567208476" sldId="261"/>
            <ac:spMk id="11" creationId="{188F89FC-8B88-4E10-8EC0-B4AE3F6C7431}"/>
          </ac:spMkLst>
        </pc:spChg>
        <pc:spChg chg="add del mod">
          <ac:chgData name="Akshay Nambiar" userId="a2606d8634c5ce38" providerId="LiveId" clId="{0B29691B-93D0-4209-8178-164CB0A548E6}" dt="2020-05-12T10:32:38.991" v="1531" actId="478"/>
          <ac:spMkLst>
            <pc:docMk/>
            <pc:sldMk cId="2567208476" sldId="261"/>
            <ac:spMk id="14" creationId="{85B0D245-8DB7-450A-A2A6-2024F83F7105}"/>
          </ac:spMkLst>
        </pc:spChg>
        <pc:spChg chg="add mod">
          <ac:chgData name="Akshay Nambiar" userId="a2606d8634c5ce38" providerId="LiveId" clId="{0B29691B-93D0-4209-8178-164CB0A548E6}" dt="2020-05-19T07:48:17.323" v="4631"/>
          <ac:spMkLst>
            <pc:docMk/>
            <pc:sldMk cId="2567208476" sldId="261"/>
            <ac:spMk id="15" creationId="{E140B7C4-C0EE-4534-A331-5084083DF6BC}"/>
          </ac:spMkLst>
        </pc:spChg>
        <pc:spChg chg="add del mod">
          <ac:chgData name="Akshay Nambiar" userId="a2606d8634c5ce38" providerId="LiveId" clId="{0B29691B-93D0-4209-8178-164CB0A548E6}" dt="2020-05-13T07:14:27.338" v="1818" actId="478"/>
          <ac:spMkLst>
            <pc:docMk/>
            <pc:sldMk cId="2567208476" sldId="261"/>
            <ac:spMk id="18" creationId="{EC315846-54DD-4FBF-9A0A-7352FDABD211}"/>
          </ac:spMkLst>
        </pc:spChg>
        <pc:spChg chg="add del mod">
          <ac:chgData name="Akshay Nambiar" userId="a2606d8634c5ce38" providerId="LiveId" clId="{0B29691B-93D0-4209-8178-164CB0A548E6}" dt="2020-05-13T07:14:35.907" v="1819" actId="478"/>
          <ac:spMkLst>
            <pc:docMk/>
            <pc:sldMk cId="2567208476" sldId="261"/>
            <ac:spMk id="20" creationId="{D33F9258-E1F9-4B4E-9FAA-E4F8A1AE1F1E}"/>
          </ac:spMkLst>
        </pc:spChg>
        <pc:spChg chg="add del mod">
          <ac:chgData name="Akshay Nambiar" userId="a2606d8634c5ce38" providerId="LiveId" clId="{0B29691B-93D0-4209-8178-164CB0A548E6}" dt="2020-05-14T09:17:28.590" v="2479"/>
          <ac:spMkLst>
            <pc:docMk/>
            <pc:sldMk cId="2567208476" sldId="261"/>
            <ac:spMk id="28" creationId="{5A61A04E-D329-4946-B403-664E3F01BFDB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28" creationId="{DFB15011-B130-4A44-A83B-26DD635E4FCE}"/>
          </ac:spMkLst>
        </pc:spChg>
        <pc:spChg chg="add mod">
          <ac:chgData name="Akshay Nambiar" userId="a2606d8634c5ce38" providerId="LiveId" clId="{0B29691B-93D0-4209-8178-164CB0A548E6}" dt="2020-05-30T07:55:51.130" v="6350" actId="20577"/>
          <ac:spMkLst>
            <pc:docMk/>
            <pc:sldMk cId="2567208476" sldId="261"/>
            <ac:spMk id="31" creationId="{8EF1FA8E-2401-40D8-8BC3-08D5F1F01F70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36" creationId="{94AF403F-D4CC-466C-8FD2-3ED23BF4C354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39" creationId="{D6B38959-E100-4107-A127-AF2288BD5209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42" creationId="{B967BA37-8221-4153-ACAD-4A6EF0FBF7E5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46" creationId="{474312E8-A36E-4636-9706-3AF68FF69EED}"/>
          </ac:spMkLst>
        </pc:spChg>
        <pc:spChg chg="add mod">
          <ac:chgData name="Akshay Nambiar" userId="a2606d8634c5ce38" providerId="LiveId" clId="{0B29691B-93D0-4209-8178-164CB0A548E6}" dt="2020-05-30T07:49:26.118" v="6256" actId="403"/>
          <ac:spMkLst>
            <pc:docMk/>
            <pc:sldMk cId="2567208476" sldId="261"/>
            <ac:spMk id="47" creationId="{1083B3F1-60C3-4BE9-A620-7AC897691419}"/>
          </ac:spMkLst>
        </pc:spChg>
        <pc:graphicFrameChg chg="add del mod">
          <ac:chgData name="Akshay Nambiar" userId="a2606d8634c5ce38" providerId="LiveId" clId="{0B29691B-93D0-4209-8178-164CB0A548E6}" dt="2020-05-12T09:54:49.776" v="1300" actId="478"/>
          <ac:graphicFrameMkLst>
            <pc:docMk/>
            <pc:sldMk cId="2567208476" sldId="261"/>
            <ac:graphicFrameMk id="3" creationId="{5A5D7533-2D9A-488B-906D-62962E905C48}"/>
          </ac:graphicFrameMkLst>
        </pc:graphicFrameChg>
        <pc:picChg chg="del">
          <ac:chgData name="Akshay Nambiar" userId="a2606d8634c5ce38" providerId="LiveId" clId="{0B29691B-93D0-4209-8178-164CB0A548E6}" dt="2020-05-09T09:34:10.138" v="906" actId="478"/>
          <ac:picMkLst>
            <pc:docMk/>
            <pc:sldMk cId="2567208476" sldId="261"/>
            <ac:picMk id="4" creationId="{1DB32FC7-05A4-428D-8246-718CF83D0162}"/>
          </ac:picMkLst>
        </pc:picChg>
        <pc:picChg chg="add mod">
          <ac:chgData name="Akshay Nambiar" userId="a2606d8634c5ce38" providerId="LiveId" clId="{0B29691B-93D0-4209-8178-164CB0A548E6}" dt="2020-05-15T07:15:42.230" v="3756" actId="1076"/>
          <ac:picMkLst>
            <pc:docMk/>
            <pc:sldMk cId="2567208476" sldId="261"/>
            <ac:picMk id="5" creationId="{C3EF016C-5E1E-4A03-9032-1ED58027D86B}"/>
          </ac:picMkLst>
        </pc:picChg>
        <pc:picChg chg="add del mod modCrop">
          <ac:chgData name="Akshay Nambiar" userId="a2606d8634c5ce38" providerId="LiveId" clId="{0B29691B-93D0-4209-8178-164CB0A548E6}" dt="2020-05-12T10:41:52.174" v="1590" actId="478"/>
          <ac:picMkLst>
            <pc:docMk/>
            <pc:sldMk cId="2567208476" sldId="261"/>
            <ac:picMk id="6" creationId="{4BEA38E5-F2FF-4375-82ED-9D220FFBCB5D}"/>
          </ac:picMkLst>
        </pc:picChg>
        <pc:picChg chg="add del mod">
          <ac:chgData name="Akshay Nambiar" userId="a2606d8634c5ce38" providerId="LiveId" clId="{0B29691B-93D0-4209-8178-164CB0A548E6}" dt="2020-05-12T10:35:46.296" v="1545" actId="478"/>
          <ac:picMkLst>
            <pc:docMk/>
            <pc:sldMk cId="2567208476" sldId="261"/>
            <ac:picMk id="13" creationId="{BB2891E0-0DFF-4B7B-B582-0432FA5B841D}"/>
          </ac:picMkLst>
        </pc:picChg>
        <pc:picChg chg="add mod modCrop">
          <ac:chgData name="Akshay Nambiar" userId="a2606d8634c5ce38" providerId="LiveId" clId="{0B29691B-93D0-4209-8178-164CB0A548E6}" dt="2020-05-15T07:47:09.118" v="3891" actId="1440"/>
          <ac:picMkLst>
            <pc:docMk/>
            <pc:sldMk cId="2567208476" sldId="261"/>
            <ac:picMk id="17" creationId="{160AB3DD-05DE-45D9-9158-895EDB98ECCD}"/>
          </ac:picMkLst>
        </pc:picChg>
        <pc:picChg chg="add mod">
          <ac:chgData name="Akshay Nambiar" userId="a2606d8634c5ce38" providerId="LiveId" clId="{0B29691B-93D0-4209-8178-164CB0A548E6}" dt="2020-05-15T07:45:58.645" v="3890" actId="1440"/>
          <ac:picMkLst>
            <pc:docMk/>
            <pc:sldMk cId="2567208476" sldId="261"/>
            <ac:picMk id="21" creationId="{E2A659FA-6219-4FCB-8989-529D15FACACF}"/>
          </ac:picMkLst>
        </pc:picChg>
        <pc:picChg chg="add mod">
          <ac:chgData name="Akshay Nambiar" userId="a2606d8634c5ce38" providerId="LiveId" clId="{0B29691B-93D0-4209-8178-164CB0A548E6}" dt="2020-05-15T07:45:42.490" v="3887" actId="1440"/>
          <ac:picMkLst>
            <pc:docMk/>
            <pc:sldMk cId="2567208476" sldId="261"/>
            <ac:picMk id="22" creationId="{A1B8E2F8-3A00-4B0F-8D40-C1C4CE6AE46B}"/>
          </ac:picMkLst>
        </pc:picChg>
        <pc:picChg chg="add mod">
          <ac:chgData name="Akshay Nambiar" userId="a2606d8634c5ce38" providerId="LiveId" clId="{0B29691B-93D0-4209-8178-164CB0A548E6}" dt="2020-05-15T07:37:49.126" v="3833" actId="1076"/>
          <ac:picMkLst>
            <pc:docMk/>
            <pc:sldMk cId="2567208476" sldId="261"/>
            <ac:picMk id="23" creationId="{D69415D4-87B1-41B0-BB57-52AA9D88A6BD}"/>
          </ac:picMkLst>
        </pc:picChg>
        <pc:picChg chg="add mod">
          <ac:chgData name="Akshay Nambiar" userId="a2606d8634c5ce38" providerId="LiveId" clId="{0B29691B-93D0-4209-8178-164CB0A548E6}" dt="2020-05-15T07:37:52.121" v="3834" actId="1076"/>
          <ac:picMkLst>
            <pc:docMk/>
            <pc:sldMk cId="2567208476" sldId="261"/>
            <ac:picMk id="25" creationId="{BA40F3CD-8D44-4B08-81F6-E09C52C478E5}"/>
          </ac:picMkLst>
        </pc:picChg>
        <pc:picChg chg="add mod">
          <ac:chgData name="Akshay Nambiar" userId="a2606d8634c5ce38" providerId="LiveId" clId="{0B29691B-93D0-4209-8178-164CB0A548E6}" dt="2020-05-15T07:45:54.185" v="3889" actId="1440"/>
          <ac:picMkLst>
            <pc:docMk/>
            <pc:sldMk cId="2567208476" sldId="261"/>
            <ac:picMk id="26" creationId="{7E3C1C42-8EF7-4DA9-9C91-83FF432B191E}"/>
          </ac:picMkLst>
        </pc:picChg>
        <pc:picChg chg="add del mod">
          <ac:chgData name="Akshay Nambiar" userId="a2606d8634c5ce38" providerId="LiveId" clId="{0B29691B-93D0-4209-8178-164CB0A548E6}" dt="2020-05-13T07:50:28.205" v="1999" actId="21"/>
          <ac:picMkLst>
            <pc:docMk/>
            <pc:sldMk cId="2567208476" sldId="261"/>
            <ac:picMk id="27" creationId="{A7971FF4-80E2-41FC-9219-5D6BCBC95F21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29" creationId="{3C26922D-CC44-493C-A159-2E967FFA69F2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30" creationId="{E8D968D4-0C15-413F-BF1A-29FC3D80D74A}"/>
          </ac:picMkLst>
        </pc:picChg>
        <pc:picChg chg="add mod">
          <ac:chgData name="Akshay Nambiar" userId="a2606d8634c5ce38" providerId="LiveId" clId="{0B29691B-93D0-4209-8178-164CB0A548E6}" dt="2020-05-15T07:45:50.228" v="3888" actId="1440"/>
          <ac:picMkLst>
            <pc:docMk/>
            <pc:sldMk cId="2567208476" sldId="261"/>
            <ac:picMk id="32" creationId="{FEDAA4B7-B6DB-40A7-A32C-C0BE7C785CD9}"/>
          </ac:picMkLst>
        </pc:picChg>
        <pc:picChg chg="add del mod">
          <ac:chgData name="Akshay Nambiar" userId="a2606d8634c5ce38" providerId="LiveId" clId="{0B29691B-93D0-4209-8178-164CB0A548E6}" dt="2020-05-14T09:34:48.955" v="2775" actId="478"/>
          <ac:picMkLst>
            <pc:docMk/>
            <pc:sldMk cId="2567208476" sldId="261"/>
            <ac:picMk id="33" creationId="{7BD3DC29-23F4-4308-B902-AFB5149484F6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35" creationId="{968D0E07-901E-4A34-974B-C0C930E6B78B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38" creationId="{6C337C9C-F8BA-424B-82CA-AFC3FBE455BB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41" creationId="{3CE876A3-896B-4AFA-A284-657F4012C44B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44" creationId="{0BD598EC-CD5E-4F49-94FE-011FB696B9FF}"/>
          </ac:picMkLst>
        </pc:picChg>
        <pc:picChg chg="add mod">
          <ac:chgData name="Akshay Nambiar" userId="a2606d8634c5ce38" providerId="LiveId" clId="{0B29691B-93D0-4209-8178-164CB0A548E6}" dt="2020-05-30T07:49:18.731" v="6254" actId="1076"/>
          <ac:picMkLst>
            <pc:docMk/>
            <pc:sldMk cId="2567208476" sldId="261"/>
            <ac:picMk id="45" creationId="{3F591098-02D1-46C3-8F4E-03C8090C3B01}"/>
          </ac:picMkLst>
        </pc:picChg>
        <pc:picChg chg="add del mod">
          <ac:chgData name="Akshay Nambiar" userId="a2606d8634c5ce38" providerId="LiveId" clId="{0B29691B-93D0-4209-8178-164CB0A548E6}" dt="2020-05-12T10:31:23.132" v="1523" actId="21"/>
          <ac:picMkLst>
            <pc:docMk/>
            <pc:sldMk cId="2567208476" sldId="261"/>
            <ac:picMk id="1026" creationId="{04A52197-90D4-454F-8B17-18FD73742221}"/>
          </ac:picMkLst>
        </pc:picChg>
        <pc:cxnChg chg="add del">
          <ac:chgData name="Akshay Nambiar" userId="a2606d8634c5ce38" providerId="LiveId" clId="{0B29691B-93D0-4209-8178-164CB0A548E6}" dt="2020-05-30T07:40:29.520" v="6239" actId="11529"/>
          <ac:cxnSpMkLst>
            <pc:docMk/>
            <pc:sldMk cId="2567208476" sldId="261"/>
            <ac:cxnSpMk id="3" creationId="{1DE87FC1-5DF3-430A-800D-3507DC387A6A}"/>
          </ac:cxnSpMkLst>
        </pc:cxn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3087441864" sldId="261"/>
        </pc:sldMkLst>
      </pc:sldChg>
      <pc:sldChg chg="addSp delSp modSp add mod ord setBg setClrOvrMap addCm delCm">
        <pc:chgData name="Akshay Nambiar" userId="a2606d8634c5ce38" providerId="LiveId" clId="{0B29691B-93D0-4209-8178-164CB0A548E6}" dt="2020-05-29T10:04:43.990" v="6092"/>
        <pc:sldMkLst>
          <pc:docMk/>
          <pc:sldMk cId="2261722235" sldId="262"/>
        </pc:sldMkLst>
        <pc:spChg chg="add mod">
          <ac:chgData name="Akshay Nambiar" userId="a2606d8634c5ce38" providerId="LiveId" clId="{0B29691B-93D0-4209-8178-164CB0A548E6}" dt="2020-05-19T07:47:36.794" v="4630" actId="404"/>
          <ac:spMkLst>
            <pc:docMk/>
            <pc:sldMk cId="2261722235" sldId="262"/>
            <ac:spMk id="3" creationId="{0F87248D-A29F-4783-9BA0-2FC112DA654C}"/>
          </ac:spMkLst>
        </pc:spChg>
        <pc:spChg chg="add del mod">
          <ac:chgData name="Akshay Nambiar" userId="a2606d8634c5ce38" providerId="LiveId" clId="{0B29691B-93D0-4209-8178-164CB0A548E6}" dt="2020-05-15T09:32:49.583" v="4105" actId="478"/>
          <ac:spMkLst>
            <pc:docMk/>
            <pc:sldMk cId="2261722235" sldId="262"/>
            <ac:spMk id="7" creationId="{F1AB2A94-27B2-4D75-99FA-B88C0F67BBAE}"/>
          </ac:spMkLst>
        </pc:spChg>
        <pc:spChg chg="add del mod">
          <ac:chgData name="Akshay Nambiar" userId="a2606d8634c5ce38" providerId="LiveId" clId="{0B29691B-93D0-4209-8178-164CB0A548E6}" dt="2020-05-29T09:51:17.628" v="5942" actId="478"/>
          <ac:spMkLst>
            <pc:docMk/>
            <pc:sldMk cId="2261722235" sldId="262"/>
            <ac:spMk id="8" creationId="{97C9659C-BA42-438D-9197-4C3D920FD46A}"/>
          </ac:spMkLst>
        </pc:spChg>
        <pc:spChg chg="add del">
          <ac:chgData name="Akshay Nambiar" userId="a2606d8634c5ce38" providerId="LiveId" clId="{0B29691B-93D0-4209-8178-164CB0A548E6}" dt="2020-05-14T09:38:03.861" v="2786" actId="26606"/>
          <ac:spMkLst>
            <pc:docMk/>
            <pc:sldMk cId="2261722235" sldId="262"/>
            <ac:spMk id="14" creationId="{6113CB76-5DE9-45ED-BDCF-E41F4C059DD5}"/>
          </ac:spMkLst>
        </pc:spChg>
        <pc:spChg chg="add del">
          <ac:chgData name="Akshay Nambiar" userId="a2606d8634c5ce38" providerId="LiveId" clId="{0B29691B-93D0-4209-8178-164CB0A548E6}" dt="2020-05-14T09:38:11.367" v="2790" actId="26606"/>
          <ac:spMkLst>
            <pc:docMk/>
            <pc:sldMk cId="2261722235" sldId="262"/>
            <ac:spMk id="18" creationId="{8A2DFE20-1EAE-45A9-AD16-D4DBD0ABBBC7}"/>
          </ac:spMkLst>
        </pc:spChg>
        <pc:spChg chg="add del">
          <ac:chgData name="Akshay Nambiar" userId="a2606d8634c5ce38" providerId="LiveId" clId="{0B29691B-93D0-4209-8178-164CB0A548E6}" dt="2020-05-14T09:38:07.117" v="2788" actId="26606"/>
          <ac:spMkLst>
            <pc:docMk/>
            <pc:sldMk cId="2261722235" sldId="262"/>
            <ac:spMk id="21" creationId="{925474FA-D1AB-44FA-B3C6-06893E79923F}"/>
          </ac:spMkLst>
        </pc:spChg>
        <pc:spChg chg="add del">
          <ac:chgData name="Akshay Nambiar" userId="a2606d8634c5ce38" providerId="LiveId" clId="{0B29691B-93D0-4209-8178-164CB0A548E6}" dt="2020-05-14T09:38:07.117" v="2788" actId="26606"/>
          <ac:spMkLst>
            <pc:docMk/>
            <pc:sldMk cId="2261722235" sldId="262"/>
            <ac:spMk id="22" creationId="{D6887B88-D39C-4236-B64C-7EE28DB7CDFC}"/>
          </ac:spMkLst>
        </pc:spChg>
        <pc:spChg chg="add del">
          <ac:chgData name="Akshay Nambiar" userId="a2606d8634c5ce38" providerId="LiveId" clId="{0B29691B-93D0-4209-8178-164CB0A548E6}" dt="2020-05-14T09:38:11.367" v="2790" actId="26606"/>
          <ac:spMkLst>
            <pc:docMk/>
            <pc:sldMk cId="2261722235" sldId="262"/>
            <ac:spMk id="25" creationId="{78511CAE-6AAD-4026-90B0-6917258C1C7E}"/>
          </ac:spMkLst>
        </pc:spChg>
        <pc:spChg chg="add del">
          <ac:chgData name="Akshay Nambiar" userId="a2606d8634c5ce38" providerId="LiveId" clId="{0B29691B-93D0-4209-8178-164CB0A548E6}" dt="2020-05-14T09:38:11.367" v="2790" actId="26606"/>
          <ac:spMkLst>
            <pc:docMk/>
            <pc:sldMk cId="2261722235" sldId="262"/>
            <ac:spMk id="26" creationId="{7388763A-4025-4433-A72C-457FC3763E58}"/>
          </ac:spMkLst>
        </pc:spChg>
        <pc:spChg chg="add del">
          <ac:chgData name="Akshay Nambiar" userId="a2606d8634c5ce38" providerId="LiveId" clId="{0B29691B-93D0-4209-8178-164CB0A548E6}" dt="2020-05-14T09:38:19.228" v="2792" actId="26606"/>
          <ac:spMkLst>
            <pc:docMk/>
            <pc:sldMk cId="2261722235" sldId="262"/>
            <ac:spMk id="29" creationId="{6D8ADC4A-AAC4-41CB-9BE8-376ED0A17785}"/>
          </ac:spMkLst>
        </pc:spChg>
        <pc:spChg chg="add del">
          <ac:chgData name="Akshay Nambiar" userId="a2606d8634c5ce38" providerId="LiveId" clId="{0B29691B-93D0-4209-8178-164CB0A548E6}" dt="2020-05-15T07:55:19.475" v="3990" actId="26606"/>
          <ac:spMkLst>
            <pc:docMk/>
            <pc:sldMk cId="2261722235" sldId="262"/>
            <ac:spMk id="31" creationId="{E03D26E0-9E88-4C40-89C8-C2737EEC5A36}"/>
          </ac:spMkLst>
        </pc:spChg>
        <pc:spChg chg="add del">
          <ac:chgData name="Akshay Nambiar" userId="a2606d8634c5ce38" providerId="LiveId" clId="{0B29691B-93D0-4209-8178-164CB0A548E6}" dt="2020-05-15T07:54:42.320" v="3978" actId="26606"/>
          <ac:spMkLst>
            <pc:docMk/>
            <pc:sldMk cId="2261722235" sldId="262"/>
            <ac:spMk id="32" creationId="{0E880B70-9045-4B1E-A61A-E849BE8C838F}"/>
          </ac:spMkLst>
        </pc:spChg>
        <pc:spChg chg="add del">
          <ac:chgData name="Akshay Nambiar" userId="a2606d8634c5ce38" providerId="LiveId" clId="{0B29691B-93D0-4209-8178-164CB0A548E6}" dt="2020-05-15T07:54:42.320" v="3978" actId="26606"/>
          <ac:spMkLst>
            <pc:docMk/>
            <pc:sldMk cId="2261722235" sldId="262"/>
            <ac:spMk id="34" creationId="{CD5322C4-F75C-437F-A239-D2E23FD4EE4A}"/>
          </ac:spMkLst>
        </pc:spChg>
        <pc:spChg chg="add del">
          <ac:chgData name="Akshay Nambiar" userId="a2606d8634c5ce38" providerId="LiveId" clId="{0B29691B-93D0-4209-8178-164CB0A548E6}" dt="2020-05-15T07:54:42.320" v="3978" actId="26606"/>
          <ac:spMkLst>
            <pc:docMk/>
            <pc:sldMk cId="2261722235" sldId="262"/>
            <ac:spMk id="36" creationId="{9BEEA9C9-EE31-4A53-B812-CDFE913A41C8}"/>
          </ac:spMkLst>
        </pc:spChg>
        <pc:spChg chg="add del">
          <ac:chgData name="Akshay Nambiar" userId="a2606d8634c5ce38" providerId="LiveId" clId="{0B29691B-93D0-4209-8178-164CB0A548E6}" dt="2020-05-15T07:54:43.971" v="3980" actId="26606"/>
          <ac:spMkLst>
            <pc:docMk/>
            <pc:sldMk cId="2261722235" sldId="262"/>
            <ac:spMk id="38" creationId="{0E880B70-9045-4B1E-A61A-E849BE8C838F}"/>
          </ac:spMkLst>
        </pc:spChg>
        <pc:spChg chg="add del">
          <ac:chgData name="Akshay Nambiar" userId="a2606d8634c5ce38" providerId="LiveId" clId="{0B29691B-93D0-4209-8178-164CB0A548E6}" dt="2020-05-15T07:54:43.971" v="3980" actId="26606"/>
          <ac:spMkLst>
            <pc:docMk/>
            <pc:sldMk cId="2261722235" sldId="262"/>
            <ac:spMk id="39" creationId="{CD5322C4-F75C-437F-A239-D2E23FD4EE4A}"/>
          </ac:spMkLst>
        </pc:spChg>
        <pc:spChg chg="add del">
          <ac:chgData name="Akshay Nambiar" userId="a2606d8634c5ce38" providerId="LiveId" clId="{0B29691B-93D0-4209-8178-164CB0A548E6}" dt="2020-05-15T07:54:43.971" v="3980" actId="26606"/>
          <ac:spMkLst>
            <pc:docMk/>
            <pc:sldMk cId="2261722235" sldId="262"/>
            <ac:spMk id="40" creationId="{9BEEA9C9-EE31-4A53-B812-CDFE913A41C8}"/>
          </ac:spMkLst>
        </pc:spChg>
        <pc:spChg chg="add del">
          <ac:chgData name="Akshay Nambiar" userId="a2606d8634c5ce38" providerId="LiveId" clId="{0B29691B-93D0-4209-8178-164CB0A548E6}" dt="2020-05-15T07:54:46.389" v="3982" actId="26606"/>
          <ac:spMkLst>
            <pc:docMk/>
            <pc:sldMk cId="2261722235" sldId="262"/>
            <ac:spMk id="42" creationId="{0E880B70-9045-4B1E-A61A-E849BE8C838F}"/>
          </ac:spMkLst>
        </pc:spChg>
        <pc:spChg chg="add del">
          <ac:chgData name="Akshay Nambiar" userId="a2606d8634c5ce38" providerId="LiveId" clId="{0B29691B-93D0-4209-8178-164CB0A548E6}" dt="2020-05-15T07:54:46.389" v="3982" actId="26606"/>
          <ac:spMkLst>
            <pc:docMk/>
            <pc:sldMk cId="2261722235" sldId="262"/>
            <ac:spMk id="43" creationId="{CD5322C4-F75C-437F-A239-D2E23FD4EE4A}"/>
          </ac:spMkLst>
        </pc:spChg>
        <pc:spChg chg="add del">
          <ac:chgData name="Akshay Nambiar" userId="a2606d8634c5ce38" providerId="LiveId" clId="{0B29691B-93D0-4209-8178-164CB0A548E6}" dt="2020-05-15T07:54:46.389" v="3982" actId="26606"/>
          <ac:spMkLst>
            <pc:docMk/>
            <pc:sldMk cId="2261722235" sldId="262"/>
            <ac:spMk id="44" creationId="{9BEEA9C9-EE31-4A53-B812-CDFE913A41C8}"/>
          </ac:spMkLst>
        </pc:spChg>
        <pc:spChg chg="add del">
          <ac:chgData name="Akshay Nambiar" userId="a2606d8634c5ce38" providerId="LiveId" clId="{0B29691B-93D0-4209-8178-164CB0A548E6}" dt="2020-05-15T07:54:48.941" v="3984" actId="26606"/>
          <ac:spMkLst>
            <pc:docMk/>
            <pc:sldMk cId="2261722235" sldId="262"/>
            <ac:spMk id="46" creationId="{0E880B70-9045-4B1E-A61A-E849BE8C838F}"/>
          </ac:spMkLst>
        </pc:spChg>
        <pc:spChg chg="add del">
          <ac:chgData name="Akshay Nambiar" userId="a2606d8634c5ce38" providerId="LiveId" clId="{0B29691B-93D0-4209-8178-164CB0A548E6}" dt="2020-05-15T07:54:48.941" v="3984" actId="26606"/>
          <ac:spMkLst>
            <pc:docMk/>
            <pc:sldMk cId="2261722235" sldId="262"/>
            <ac:spMk id="47" creationId="{CD5322C4-F75C-437F-A239-D2E23FD4EE4A}"/>
          </ac:spMkLst>
        </pc:spChg>
        <pc:spChg chg="add del">
          <ac:chgData name="Akshay Nambiar" userId="a2606d8634c5ce38" providerId="LiveId" clId="{0B29691B-93D0-4209-8178-164CB0A548E6}" dt="2020-05-15T07:54:48.941" v="3984" actId="26606"/>
          <ac:spMkLst>
            <pc:docMk/>
            <pc:sldMk cId="2261722235" sldId="262"/>
            <ac:spMk id="48" creationId="{9BEEA9C9-EE31-4A53-B812-CDFE913A41C8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0" creationId="{E03D26E0-9E88-4C40-89C8-C2737EEC5A36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1" creationId="{D9D9D0AB-1E2F-44A8-B9C6-FA4098301883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2" creationId="{50E2AEF9-3220-4407-B76B-1B6E3952E8E3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3" creationId="{2CAFBD32-D3B9-4AA1-8A52-E7788A9556B8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4" creationId="{7B1FFF1B-D8E7-43C1-963D-013BA4049457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5" creationId="{DB4FA13C-38C9-429E-801A-9C96D213BD39}"/>
          </ac:spMkLst>
        </pc:spChg>
        <pc:spChg chg="add del">
          <ac:chgData name="Akshay Nambiar" userId="a2606d8634c5ce38" providerId="LiveId" clId="{0B29691B-93D0-4209-8178-164CB0A548E6}" dt="2020-05-15T07:54:51.222" v="3986" actId="26606"/>
          <ac:spMkLst>
            <pc:docMk/>
            <pc:sldMk cId="2261722235" sldId="262"/>
            <ac:spMk id="56" creationId="{D8968742-1D40-4F6B-9272-064FD1631BB9}"/>
          </ac:spMkLst>
        </pc:spChg>
        <pc:spChg chg="add del">
          <ac:chgData name="Akshay Nambiar" userId="a2606d8634c5ce38" providerId="LiveId" clId="{0B29691B-93D0-4209-8178-164CB0A548E6}" dt="2020-05-15T07:55:01.320" v="3988" actId="26606"/>
          <ac:spMkLst>
            <pc:docMk/>
            <pc:sldMk cId="2261722235" sldId="262"/>
            <ac:spMk id="58" creationId="{0E880B70-9045-4B1E-A61A-E849BE8C838F}"/>
          </ac:spMkLst>
        </pc:spChg>
        <pc:spChg chg="add del">
          <ac:chgData name="Akshay Nambiar" userId="a2606d8634c5ce38" providerId="LiveId" clId="{0B29691B-93D0-4209-8178-164CB0A548E6}" dt="2020-05-15T07:55:01.320" v="3988" actId="26606"/>
          <ac:spMkLst>
            <pc:docMk/>
            <pc:sldMk cId="2261722235" sldId="262"/>
            <ac:spMk id="59" creationId="{CD5322C4-F75C-437F-A239-D2E23FD4EE4A}"/>
          </ac:spMkLst>
        </pc:spChg>
        <pc:spChg chg="add del">
          <ac:chgData name="Akshay Nambiar" userId="a2606d8634c5ce38" providerId="LiveId" clId="{0B29691B-93D0-4209-8178-164CB0A548E6}" dt="2020-05-15T07:55:01.320" v="3988" actId="26606"/>
          <ac:spMkLst>
            <pc:docMk/>
            <pc:sldMk cId="2261722235" sldId="262"/>
            <ac:spMk id="60" creationId="{9BEEA9C9-EE31-4A53-B812-CDFE913A41C8}"/>
          </ac:spMkLst>
        </pc:spChg>
        <pc:grpChg chg="add del">
          <ac:chgData name="Akshay Nambiar" userId="a2606d8634c5ce38" providerId="LiveId" clId="{0B29691B-93D0-4209-8178-164CB0A548E6}" dt="2020-05-14T09:38:03.861" v="2786" actId="26606"/>
          <ac:grpSpMkLst>
            <pc:docMk/>
            <pc:sldMk cId="2261722235" sldId="262"/>
            <ac:grpSpMk id="10" creationId="{57500303-A207-4812-BEB9-51E132FEB73F}"/>
          </ac:grpSpMkLst>
        </pc:grpChg>
        <pc:grpChg chg="add del">
          <ac:chgData name="Akshay Nambiar" userId="a2606d8634c5ce38" providerId="LiveId" clId="{0B29691B-93D0-4209-8178-164CB0A548E6}" dt="2020-05-14T09:38:03.861" v="2786" actId="26606"/>
          <ac:grpSpMkLst>
            <pc:docMk/>
            <pc:sldMk cId="2261722235" sldId="262"/>
            <ac:grpSpMk id="16" creationId="{F6AE25D8-8EF9-4A70-AE28-DD9B8A02AB60}"/>
          </ac:grpSpMkLst>
        </pc:grpChg>
        <pc:grpChg chg="add del">
          <ac:chgData name="Akshay Nambiar" userId="a2606d8634c5ce38" providerId="LiveId" clId="{0B29691B-93D0-4209-8178-164CB0A548E6}" dt="2020-05-14T09:38:07.117" v="2788" actId="26606"/>
          <ac:grpSpMkLst>
            <pc:docMk/>
            <pc:sldMk cId="2261722235" sldId="262"/>
            <ac:grpSpMk id="20" creationId="{57500303-A207-4812-BEB9-51E132FEB73F}"/>
          </ac:grpSpMkLst>
        </pc:grpChg>
        <pc:grpChg chg="add del">
          <ac:chgData name="Akshay Nambiar" userId="a2606d8634c5ce38" providerId="LiveId" clId="{0B29691B-93D0-4209-8178-164CB0A548E6}" dt="2020-05-14T09:38:11.367" v="2790" actId="26606"/>
          <ac:grpSpMkLst>
            <pc:docMk/>
            <pc:sldMk cId="2261722235" sldId="262"/>
            <ac:grpSpMk id="24" creationId="{57500303-A207-4812-BEB9-51E132FEB73F}"/>
          </ac:grpSpMkLst>
        </pc:grpChg>
        <pc:grpChg chg="add del">
          <ac:chgData name="Akshay Nambiar" userId="a2606d8634c5ce38" providerId="LiveId" clId="{0B29691B-93D0-4209-8178-164CB0A548E6}" dt="2020-05-14T09:38:19.228" v="2792" actId="26606"/>
          <ac:grpSpMkLst>
            <pc:docMk/>
            <pc:sldMk cId="2261722235" sldId="262"/>
            <ac:grpSpMk id="28" creationId="{624E16E8-84BF-4D4C-A746-2537B1C15979}"/>
          </ac:grpSpMkLst>
        </pc:grpChg>
        <pc:grpChg chg="add del">
          <ac:chgData name="Akshay Nambiar" userId="a2606d8634c5ce38" providerId="LiveId" clId="{0B29691B-93D0-4209-8178-164CB0A548E6}" dt="2020-05-14T09:38:19.228" v="2792" actId="26606"/>
          <ac:grpSpMkLst>
            <pc:docMk/>
            <pc:sldMk cId="2261722235" sldId="262"/>
            <ac:grpSpMk id="30" creationId="{E95273FD-3547-4F47-8B37-09F248D8CCB8}"/>
          </ac:grpSpMkLst>
        </pc:grpChg>
        <pc:graphicFrameChg chg="add mod ord modGraphic">
          <ac:chgData name="Akshay Nambiar" userId="a2606d8634c5ce38" providerId="LiveId" clId="{0B29691B-93D0-4209-8178-164CB0A548E6}" dt="2020-05-29T10:04:43.990" v="6092"/>
          <ac:graphicFrameMkLst>
            <pc:docMk/>
            <pc:sldMk cId="2261722235" sldId="262"/>
            <ac:graphicFrameMk id="4" creationId="{24BA42DC-C5C6-4FC4-9886-C6608436F4C4}"/>
          </ac:graphicFrameMkLst>
        </pc:graphicFrameChg>
        <pc:graphicFrameChg chg="add del mod">
          <ac:chgData name="Akshay Nambiar" userId="a2606d8634c5ce38" providerId="LiveId" clId="{0B29691B-93D0-4209-8178-164CB0A548E6}" dt="2020-05-15T09:31:54.933" v="4100" actId="478"/>
          <ac:graphicFrameMkLst>
            <pc:docMk/>
            <pc:sldMk cId="2261722235" sldId="262"/>
            <ac:graphicFrameMk id="6" creationId="{ECC4A83A-6D1E-4515-8F4C-086ECD7CD734}"/>
          </ac:graphicFrameMkLst>
        </pc:graphicFrameChg>
        <pc:picChg chg="add del mod">
          <ac:chgData name="Akshay Nambiar" userId="a2606d8634c5ce38" providerId="LiveId" clId="{0B29691B-93D0-4209-8178-164CB0A548E6}" dt="2020-05-15T08:19:15.586" v="4070" actId="478"/>
          <ac:picMkLst>
            <pc:docMk/>
            <pc:sldMk cId="2261722235" sldId="262"/>
            <ac:picMk id="2" creationId="{893725E9-6309-4642-9572-D95374C259BB}"/>
          </ac:picMkLst>
        </pc:picChg>
        <pc:picChg chg="mod ord">
          <ac:chgData name="Akshay Nambiar" userId="a2606d8634c5ce38" providerId="LiveId" clId="{0B29691B-93D0-4209-8178-164CB0A548E6}" dt="2020-05-21T10:11:08.457" v="5531" actId="1076"/>
          <ac:picMkLst>
            <pc:docMk/>
            <pc:sldMk cId="2261722235" sldId="262"/>
            <ac:picMk id="5" creationId="{C3EF016C-5E1E-4A03-9032-1ED58027D86B}"/>
          </ac:picMkLst>
        </pc:picChg>
        <pc:picChg chg="add del mod ord">
          <ac:chgData name="Akshay Nambiar" userId="a2606d8634c5ce38" providerId="LiveId" clId="{0B29691B-93D0-4209-8178-164CB0A548E6}" dt="2020-05-15T07:56:39.551" v="3996" actId="478"/>
          <ac:picMkLst>
            <pc:docMk/>
            <pc:sldMk cId="2261722235" sldId="262"/>
            <ac:picMk id="23" creationId="{B6B88E9E-917D-45B0-8573-D5849683861B}"/>
          </ac:picMkLst>
        </pc:picChg>
        <pc:picChg chg="add del mod ord">
          <ac:chgData name="Akshay Nambiar" userId="a2606d8634c5ce38" providerId="LiveId" clId="{0B29691B-93D0-4209-8178-164CB0A548E6}" dt="2020-05-15T07:56:41.478" v="3997" actId="478"/>
          <ac:picMkLst>
            <pc:docMk/>
            <pc:sldMk cId="2261722235" sldId="262"/>
            <ac:picMk id="27" creationId="{5F50CB7A-8CE8-4F80-80EA-7AEC2059CF93}"/>
          </ac:picMkLst>
        </pc:picChg>
        <pc:picChg chg="add del mod">
          <ac:chgData name="Akshay Nambiar" userId="a2606d8634c5ce38" providerId="LiveId" clId="{0B29691B-93D0-4209-8178-164CB0A548E6}" dt="2020-05-15T08:04:30.606" v="4036" actId="21"/>
          <ac:picMkLst>
            <pc:docMk/>
            <pc:sldMk cId="2261722235" sldId="262"/>
            <ac:picMk id="49" creationId="{50EAD2E8-C8D3-4145-8D17-75F69227755F}"/>
          </ac:picMkLst>
        </pc:picChg>
        <pc:picChg chg="add del mod">
          <ac:chgData name="Akshay Nambiar" userId="a2606d8634c5ce38" providerId="LiveId" clId="{0B29691B-93D0-4209-8178-164CB0A548E6}" dt="2020-05-15T08:04:22.872" v="4032" actId="21"/>
          <ac:picMkLst>
            <pc:docMk/>
            <pc:sldMk cId="2261722235" sldId="262"/>
            <ac:picMk id="57" creationId="{CB969A18-9D11-4C23-BD2E-482B78E00368}"/>
          </ac:picMkLst>
        </pc:picChg>
      </pc:sldChg>
      <pc:sldChg chg="modSp add del">
        <pc:chgData name="Akshay Nambiar" userId="a2606d8634c5ce38" providerId="LiveId" clId="{0B29691B-93D0-4209-8178-164CB0A548E6}" dt="2020-05-09T09:34:46.162" v="909" actId="47"/>
        <pc:sldMkLst>
          <pc:docMk/>
          <pc:sldMk cId="3001526312" sldId="262"/>
        </pc:sldMkLst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3001526312" sldId="262"/>
            <ac:spMk id="2" creationId="{343759E9-BDD2-4565-9506-B339D5247AEE}"/>
          </ac:spMkLst>
        </pc:spChg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3001526312" sldId="262"/>
            <ac:spMk id="3" creationId="{E2AAB39F-2ABC-4288-90FA-DD900AE03A56}"/>
          </ac:spMkLst>
        </pc:sp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4208514230" sldId="262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2098795093" sldId="263"/>
        </pc:sldMkLst>
      </pc:sldChg>
      <pc:sldChg chg="modSp add del">
        <pc:chgData name="Akshay Nambiar" userId="a2606d8634c5ce38" providerId="LiveId" clId="{0B29691B-93D0-4209-8178-164CB0A548E6}" dt="2020-05-09T09:34:46.162" v="909" actId="47"/>
        <pc:sldMkLst>
          <pc:docMk/>
          <pc:sldMk cId="3642083236" sldId="263"/>
        </pc:sldMkLst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3642083236" sldId="263"/>
            <ac:spMk id="2" creationId="{343759E9-BDD2-4565-9506-B339D5247AEE}"/>
          </ac:spMkLst>
        </pc:spChg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3642083236" sldId="263"/>
            <ac:spMk id="3" creationId="{E2AAB39F-2ABC-4288-90FA-DD900AE03A56}"/>
          </ac:spMkLst>
        </pc:spChg>
      </pc:sldChg>
      <pc:sldChg chg="addSp delSp modSp add mod">
        <pc:chgData name="Akshay Nambiar" userId="a2606d8634c5ce38" providerId="LiveId" clId="{0B29691B-93D0-4209-8178-164CB0A548E6}" dt="2020-05-30T07:57:40.520" v="6362" actId="1076"/>
        <pc:sldMkLst>
          <pc:docMk/>
          <pc:sldMk cId="4072451535" sldId="263"/>
        </pc:sldMkLst>
        <pc:spChg chg="add mod">
          <ac:chgData name="Akshay Nambiar" userId="a2606d8634c5ce38" providerId="LiveId" clId="{0B29691B-93D0-4209-8178-164CB0A548E6}" dt="2020-05-19T08:15:58.922" v="4968" actId="1076"/>
          <ac:spMkLst>
            <pc:docMk/>
            <pc:sldMk cId="4072451535" sldId="263"/>
            <ac:spMk id="2" creationId="{74D9E5CA-4755-4BD9-9CB3-43D72EF80BC2}"/>
          </ac:spMkLst>
        </pc:spChg>
        <pc:spChg chg="add mod">
          <ac:chgData name="Akshay Nambiar" userId="a2606d8634c5ce38" providerId="LiveId" clId="{0B29691B-93D0-4209-8178-164CB0A548E6}" dt="2020-05-15T07:12:45.661" v="3749" actId="14100"/>
          <ac:spMkLst>
            <pc:docMk/>
            <pc:sldMk cId="4072451535" sldId="263"/>
            <ac:spMk id="3" creationId="{54823BFD-AE6F-456F-8852-F83A87301FE7}"/>
          </ac:spMkLst>
        </pc:spChg>
        <pc:spChg chg="add del mod">
          <ac:chgData name="Akshay Nambiar" userId="a2606d8634c5ce38" providerId="LiveId" clId="{0B29691B-93D0-4209-8178-164CB0A548E6}" dt="2020-05-15T06:54:08.641" v="3528"/>
          <ac:spMkLst>
            <pc:docMk/>
            <pc:sldMk cId="4072451535" sldId="263"/>
            <ac:spMk id="9" creationId="{E76F0325-2D4C-439E-8247-3179BC8400AB}"/>
          </ac:spMkLst>
        </pc:spChg>
        <pc:spChg chg="add del mod">
          <ac:chgData name="Akshay Nambiar" userId="a2606d8634c5ce38" providerId="LiveId" clId="{0B29691B-93D0-4209-8178-164CB0A548E6}" dt="2020-05-15T06:54:08.192" v="3527"/>
          <ac:spMkLst>
            <pc:docMk/>
            <pc:sldMk cId="4072451535" sldId="263"/>
            <ac:spMk id="10" creationId="{847645FD-0996-47EC-91E2-F49931F176ED}"/>
          </ac:spMkLst>
        </pc:spChg>
        <pc:spChg chg="add del mod">
          <ac:chgData name="Akshay Nambiar" userId="a2606d8634c5ce38" providerId="LiveId" clId="{0B29691B-93D0-4209-8178-164CB0A548E6}" dt="2020-05-15T06:54:07.957" v="3526"/>
          <ac:spMkLst>
            <pc:docMk/>
            <pc:sldMk cId="4072451535" sldId="263"/>
            <ac:spMk id="11" creationId="{2E382055-E2B4-4ADE-AD3C-5632728AF47F}"/>
          </ac:spMkLst>
        </pc:spChg>
        <pc:spChg chg="add del mod">
          <ac:chgData name="Akshay Nambiar" userId="a2606d8634c5ce38" providerId="LiveId" clId="{0B29691B-93D0-4209-8178-164CB0A548E6}" dt="2020-05-15T06:54:07.607" v="3525"/>
          <ac:spMkLst>
            <pc:docMk/>
            <pc:sldMk cId="4072451535" sldId="263"/>
            <ac:spMk id="12" creationId="{190460BF-11F3-4135-A36C-C9D067F11CB8}"/>
          </ac:spMkLst>
        </pc:spChg>
        <pc:spChg chg="add mod">
          <ac:chgData name="Akshay Nambiar" userId="a2606d8634c5ce38" providerId="LiveId" clId="{0B29691B-93D0-4209-8178-164CB0A548E6}" dt="2020-05-15T07:13:26.364" v="3751" actId="1076"/>
          <ac:spMkLst>
            <pc:docMk/>
            <pc:sldMk cId="4072451535" sldId="263"/>
            <ac:spMk id="16" creationId="{0F98CB54-ED3A-40A1-8286-55ADCE45DA1D}"/>
          </ac:spMkLst>
        </pc:spChg>
        <pc:spChg chg="add mod">
          <ac:chgData name="Akshay Nambiar" userId="a2606d8634c5ce38" providerId="LiveId" clId="{0B29691B-93D0-4209-8178-164CB0A548E6}" dt="2020-05-30T07:57:40.520" v="6362" actId="1076"/>
          <ac:spMkLst>
            <pc:docMk/>
            <pc:sldMk cId="4072451535" sldId="263"/>
            <ac:spMk id="17" creationId="{32400057-729B-48CB-8DC4-24F242F56CE4}"/>
          </ac:spMkLst>
        </pc:spChg>
        <pc:picChg chg="add mod">
          <ac:chgData name="Akshay Nambiar" userId="a2606d8634c5ce38" providerId="LiveId" clId="{0B29691B-93D0-4209-8178-164CB0A548E6}" dt="2020-05-15T07:10:27.011" v="3733" actId="1076"/>
          <ac:picMkLst>
            <pc:docMk/>
            <pc:sldMk cId="4072451535" sldId="263"/>
            <ac:picMk id="4" creationId="{F9F6D0DE-375C-43A2-B376-593B6D29C4D6}"/>
          </ac:picMkLst>
        </pc:picChg>
        <pc:picChg chg="mod">
          <ac:chgData name="Akshay Nambiar" userId="a2606d8634c5ce38" providerId="LiveId" clId="{0B29691B-93D0-4209-8178-164CB0A548E6}" dt="2020-05-15T07:29:46.116" v="3784" actId="1076"/>
          <ac:picMkLst>
            <pc:docMk/>
            <pc:sldMk cId="4072451535" sldId="263"/>
            <ac:picMk id="5" creationId="{C3EF016C-5E1E-4A03-9032-1ED58027D86B}"/>
          </ac:picMkLst>
        </pc:picChg>
        <pc:picChg chg="add mod">
          <ac:chgData name="Akshay Nambiar" userId="a2606d8634c5ce38" providerId="LiveId" clId="{0B29691B-93D0-4209-8178-164CB0A548E6}" dt="2020-05-30T07:57:28.101" v="6361" actId="14100"/>
          <ac:picMkLst>
            <pc:docMk/>
            <pc:sldMk cId="4072451535" sldId="263"/>
            <ac:picMk id="6" creationId="{D4506A47-8E0C-4FD7-9358-E6C67DFF2251}"/>
          </ac:picMkLst>
        </pc:picChg>
        <pc:picChg chg="add del mod">
          <ac:chgData name="Akshay Nambiar" userId="a2606d8634c5ce38" providerId="LiveId" clId="{0B29691B-93D0-4209-8178-164CB0A548E6}" dt="2020-05-15T06:56:42.646" v="3532" actId="478"/>
          <ac:picMkLst>
            <pc:docMk/>
            <pc:sldMk cId="4072451535" sldId="263"/>
            <ac:picMk id="7" creationId="{0A1DF165-3810-4ADC-8CD1-95759D91BBA0}"/>
          </ac:picMkLst>
        </pc:picChg>
        <pc:picChg chg="add del mod">
          <ac:chgData name="Akshay Nambiar" userId="a2606d8634c5ce38" providerId="LiveId" clId="{0B29691B-93D0-4209-8178-164CB0A548E6}" dt="2020-05-15T06:56:44.704" v="3533" actId="478"/>
          <ac:picMkLst>
            <pc:docMk/>
            <pc:sldMk cId="4072451535" sldId="263"/>
            <ac:picMk id="8" creationId="{F84009A2-349B-40E2-BF93-5FF4C928F6B0}"/>
          </ac:picMkLst>
        </pc:picChg>
        <pc:picChg chg="add mod">
          <ac:chgData name="Akshay Nambiar" userId="a2606d8634c5ce38" providerId="LiveId" clId="{0B29691B-93D0-4209-8178-164CB0A548E6}" dt="2020-05-15T07:29:55.536" v="3787" actId="1076"/>
          <ac:picMkLst>
            <pc:docMk/>
            <pc:sldMk cId="4072451535" sldId="263"/>
            <ac:picMk id="13" creationId="{A9D9E293-5261-489C-BF06-AF6AAF5A6497}"/>
          </ac:picMkLst>
        </pc:picChg>
        <pc:picChg chg="add mod">
          <ac:chgData name="Akshay Nambiar" userId="a2606d8634c5ce38" providerId="LiveId" clId="{0B29691B-93D0-4209-8178-164CB0A548E6}" dt="2020-05-15T07:13:26.364" v="3751" actId="1076"/>
          <ac:picMkLst>
            <pc:docMk/>
            <pc:sldMk cId="4072451535" sldId="263"/>
            <ac:picMk id="14" creationId="{983609C0-4F2F-418E-A393-3C40D14101F2}"/>
          </ac:picMkLst>
        </pc:picChg>
        <pc:picChg chg="add del mod">
          <ac:chgData name="Akshay Nambiar" userId="a2606d8634c5ce38" providerId="LiveId" clId="{0B29691B-93D0-4209-8178-164CB0A548E6}" dt="2020-05-15T06:56:28.317" v="3531" actId="478"/>
          <ac:picMkLst>
            <pc:docMk/>
            <pc:sldMk cId="4072451535" sldId="263"/>
            <ac:picMk id="15" creationId="{89D00F41-CD17-4B04-A979-9C1D3946595F}"/>
          </ac:picMkLst>
        </pc:picChg>
        <pc:picChg chg="add del mod">
          <ac:chgData name="Akshay Nambiar" userId="a2606d8634c5ce38" providerId="LiveId" clId="{0B29691B-93D0-4209-8178-164CB0A548E6}" dt="2020-05-15T07:05:26.158" v="3662" actId="478"/>
          <ac:picMkLst>
            <pc:docMk/>
            <pc:sldMk cId="4072451535" sldId="263"/>
            <ac:picMk id="18" creationId="{9CB52A3A-86F1-48A9-96D6-09DD5E740681}"/>
          </ac:picMkLst>
        </pc:picChg>
        <pc:picChg chg="add del mod">
          <ac:chgData name="Akshay Nambiar" userId="a2606d8634c5ce38" providerId="LiveId" clId="{0B29691B-93D0-4209-8178-164CB0A548E6}" dt="2020-05-15T07:05:26.158" v="3662" actId="478"/>
          <ac:picMkLst>
            <pc:docMk/>
            <pc:sldMk cId="4072451535" sldId="263"/>
            <ac:picMk id="19" creationId="{2C210EDA-1928-4BC3-A205-0D918A801CC3}"/>
          </ac:picMkLst>
        </pc:picChg>
        <pc:picChg chg="add mod">
          <ac:chgData name="Akshay Nambiar" userId="a2606d8634c5ce38" providerId="LiveId" clId="{0B29691B-93D0-4209-8178-164CB0A548E6}" dt="2020-05-15T07:30:06.772" v="3788" actId="1076"/>
          <ac:picMkLst>
            <pc:docMk/>
            <pc:sldMk cId="4072451535" sldId="263"/>
            <ac:picMk id="20" creationId="{947A78D1-61B5-41D7-88A0-0EAE1D07A334}"/>
          </ac:picMkLst>
        </pc:picChg>
        <pc:picChg chg="add mod">
          <ac:chgData name="Akshay Nambiar" userId="a2606d8634c5ce38" providerId="LiveId" clId="{0B29691B-93D0-4209-8178-164CB0A548E6}" dt="2020-05-15T07:11:47.285" v="3743" actId="14100"/>
          <ac:picMkLst>
            <pc:docMk/>
            <pc:sldMk cId="4072451535" sldId="263"/>
            <ac:picMk id="21" creationId="{4ED693EC-DC0D-4307-AAF4-1E9E00C8BDEF}"/>
          </ac:picMkLst>
        </pc:pic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965517947" sldId="264"/>
        </pc:sldMkLst>
      </pc:sldChg>
      <pc:sldChg chg="addSp delSp modSp add mod">
        <pc:chgData name="Akshay Nambiar" userId="a2606d8634c5ce38" providerId="LiveId" clId="{0B29691B-93D0-4209-8178-164CB0A548E6}" dt="2020-05-29T10:13:33.177" v="6144" actId="14100"/>
        <pc:sldMkLst>
          <pc:docMk/>
          <pc:sldMk cId="1122783789" sldId="264"/>
        </pc:sldMkLst>
        <pc:spChg chg="add del mod">
          <ac:chgData name="Akshay Nambiar" userId="a2606d8634c5ce38" providerId="LiveId" clId="{0B29691B-93D0-4209-8178-164CB0A548E6}" dt="2020-05-15T09:38:38.307" v="4320" actId="478"/>
          <ac:spMkLst>
            <pc:docMk/>
            <pc:sldMk cId="1122783789" sldId="264"/>
            <ac:spMk id="3" creationId="{67022AD4-C5CD-405D-A595-440CBBC5C967}"/>
          </ac:spMkLst>
        </pc:spChg>
        <pc:spChg chg="add mod">
          <ac:chgData name="Akshay Nambiar" userId="a2606d8634c5ce38" providerId="LiveId" clId="{0B29691B-93D0-4209-8178-164CB0A548E6}" dt="2020-05-29T10:09:36.949" v="6115" actId="1076"/>
          <ac:spMkLst>
            <pc:docMk/>
            <pc:sldMk cId="1122783789" sldId="264"/>
            <ac:spMk id="7" creationId="{231E662B-4FA5-432C-B5EB-76295694696C}"/>
          </ac:spMkLst>
        </pc:spChg>
        <pc:spChg chg="add mod">
          <ac:chgData name="Akshay Nambiar" userId="a2606d8634c5ce38" providerId="LiveId" clId="{0B29691B-93D0-4209-8178-164CB0A548E6}" dt="2020-05-29T10:09:42.895" v="6116" actId="1076"/>
          <ac:spMkLst>
            <pc:docMk/>
            <pc:sldMk cId="1122783789" sldId="264"/>
            <ac:spMk id="10" creationId="{DEC03D70-F1F5-4A39-9F8F-4B1DCC2F73FD}"/>
          </ac:spMkLst>
        </pc:spChg>
        <pc:spChg chg="add mod">
          <ac:chgData name="Akshay Nambiar" userId="a2606d8634c5ce38" providerId="LiveId" clId="{0B29691B-93D0-4209-8178-164CB0A548E6}" dt="2020-05-19T08:16:16.885" v="4969"/>
          <ac:spMkLst>
            <pc:docMk/>
            <pc:sldMk cId="1122783789" sldId="264"/>
            <ac:spMk id="13" creationId="{CC4A94E1-EA25-43B8-9C62-628C35DEBDAD}"/>
          </ac:spMkLst>
        </pc:spChg>
        <pc:picChg chg="add del mod">
          <ac:chgData name="Akshay Nambiar" userId="a2606d8634c5ce38" providerId="LiveId" clId="{0B29691B-93D0-4209-8178-164CB0A548E6}" dt="2020-05-15T06:39:33.275" v="3176" actId="478"/>
          <ac:picMkLst>
            <pc:docMk/>
            <pc:sldMk cId="1122783789" sldId="264"/>
            <ac:picMk id="2" creationId="{84D7C34A-DB39-47A0-84EE-20BDD08F0626}"/>
          </ac:picMkLst>
        </pc:picChg>
        <pc:picChg chg="add del mod">
          <ac:chgData name="Akshay Nambiar" userId="a2606d8634c5ce38" providerId="LiveId" clId="{0B29691B-93D0-4209-8178-164CB0A548E6}" dt="2020-05-15T09:38:38.307" v="4320" actId="478"/>
          <ac:picMkLst>
            <pc:docMk/>
            <pc:sldMk cId="1122783789" sldId="264"/>
            <ac:picMk id="4" creationId="{213EF3F9-2DDC-42A2-8259-EDC6A60B6600}"/>
          </ac:picMkLst>
        </pc:picChg>
        <pc:picChg chg="mod">
          <ac:chgData name="Akshay Nambiar" userId="a2606d8634c5ce38" providerId="LiveId" clId="{0B29691B-93D0-4209-8178-164CB0A548E6}" dt="2020-05-15T09:51:02.926" v="4426" actId="1076"/>
          <ac:picMkLst>
            <pc:docMk/>
            <pc:sldMk cId="1122783789" sldId="264"/>
            <ac:picMk id="5" creationId="{C3EF016C-5E1E-4A03-9032-1ED58027D86B}"/>
          </ac:picMkLst>
        </pc:picChg>
        <pc:picChg chg="add del mod">
          <ac:chgData name="Akshay Nambiar" userId="a2606d8634c5ce38" providerId="LiveId" clId="{0B29691B-93D0-4209-8178-164CB0A548E6}" dt="2020-05-15T09:38:38.307" v="4320" actId="478"/>
          <ac:picMkLst>
            <pc:docMk/>
            <pc:sldMk cId="1122783789" sldId="264"/>
            <ac:picMk id="6" creationId="{7D221B4F-F219-438C-B146-E562415A787E}"/>
          </ac:picMkLst>
        </pc:picChg>
        <pc:picChg chg="add mod modCrop">
          <ac:chgData name="Akshay Nambiar" userId="a2606d8634c5ce38" providerId="LiveId" clId="{0B29691B-93D0-4209-8178-164CB0A548E6}" dt="2020-05-29T10:13:33.177" v="6144" actId="14100"/>
          <ac:picMkLst>
            <pc:docMk/>
            <pc:sldMk cId="1122783789" sldId="264"/>
            <ac:picMk id="8" creationId="{EBB0C5D9-5CAE-4CBE-A523-B2D683222A61}"/>
          </ac:picMkLst>
        </pc:picChg>
        <pc:picChg chg="add mod">
          <ac:chgData name="Akshay Nambiar" userId="a2606d8634c5ce38" providerId="LiveId" clId="{0B29691B-93D0-4209-8178-164CB0A548E6}" dt="2020-05-29T10:12:28.235" v="6137" actId="1076"/>
          <ac:picMkLst>
            <pc:docMk/>
            <pc:sldMk cId="1122783789" sldId="264"/>
            <ac:picMk id="9" creationId="{F6387272-077C-4897-B852-3E42338F93B9}"/>
          </ac:picMkLst>
        </pc:picChg>
        <pc:picChg chg="add mod modCrop">
          <ac:chgData name="Akshay Nambiar" userId="a2606d8634c5ce38" providerId="LiveId" clId="{0B29691B-93D0-4209-8178-164CB0A548E6}" dt="2020-05-29T10:12:11.427" v="6135" actId="14100"/>
          <ac:picMkLst>
            <pc:docMk/>
            <pc:sldMk cId="1122783789" sldId="264"/>
            <ac:picMk id="11" creationId="{ED111899-27CA-43F5-9958-5805A29E46C7}"/>
          </ac:picMkLst>
        </pc:picChg>
        <pc:picChg chg="add mod modCrop">
          <ac:chgData name="Akshay Nambiar" userId="a2606d8634c5ce38" providerId="LiveId" clId="{0B29691B-93D0-4209-8178-164CB0A548E6}" dt="2020-05-29T10:11:48.591" v="6130" actId="14100"/>
          <ac:picMkLst>
            <pc:docMk/>
            <pc:sldMk cId="1122783789" sldId="264"/>
            <ac:picMk id="12" creationId="{A0517FBC-FB63-40D3-B1B0-1E2BB7B5B6EB}"/>
          </ac:picMkLst>
        </pc:picChg>
        <pc:picChg chg="add mod">
          <ac:chgData name="Akshay Nambiar" userId="a2606d8634c5ce38" providerId="LiveId" clId="{0B29691B-93D0-4209-8178-164CB0A548E6}" dt="2020-05-29T10:12:15.356" v="6136" actId="14100"/>
          <ac:picMkLst>
            <pc:docMk/>
            <pc:sldMk cId="1122783789" sldId="264"/>
            <ac:picMk id="14" creationId="{F7509974-2FA3-4778-8A91-119B602078FF}"/>
          </ac:picMkLst>
        </pc:picChg>
        <pc:picChg chg="add mod">
          <ac:chgData name="Akshay Nambiar" userId="a2606d8634c5ce38" providerId="LiveId" clId="{0B29691B-93D0-4209-8178-164CB0A548E6}" dt="2020-05-29T10:11:52.508" v="6131" actId="14100"/>
          <ac:picMkLst>
            <pc:docMk/>
            <pc:sldMk cId="1122783789" sldId="264"/>
            <ac:picMk id="15" creationId="{581C1FC0-466D-4781-BA04-1D1CC2DCFF54}"/>
          </ac:picMkLst>
        </pc:picChg>
        <pc:picChg chg="add mod">
          <ac:chgData name="Akshay Nambiar" userId="a2606d8634c5ce38" providerId="LiveId" clId="{0B29691B-93D0-4209-8178-164CB0A548E6}" dt="2020-05-29T10:10:02.836" v="6120" actId="14100"/>
          <ac:picMkLst>
            <pc:docMk/>
            <pc:sldMk cId="1122783789" sldId="264"/>
            <ac:picMk id="16" creationId="{1F42590D-5838-4006-9738-94B9DC3782EB}"/>
          </ac:picMkLst>
        </pc:picChg>
      </pc:sldChg>
      <pc:sldChg chg="modSp add del">
        <pc:chgData name="Akshay Nambiar" userId="a2606d8634c5ce38" providerId="LiveId" clId="{0B29691B-93D0-4209-8178-164CB0A548E6}" dt="2020-05-09T09:34:46.162" v="909" actId="47"/>
        <pc:sldMkLst>
          <pc:docMk/>
          <pc:sldMk cId="2179776786" sldId="264"/>
        </pc:sldMkLst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2179776786" sldId="264"/>
            <ac:spMk id="2" creationId="{343759E9-BDD2-4565-9506-B339D5247AEE}"/>
          </ac:spMkLst>
        </pc:spChg>
        <pc:spChg chg="mod">
          <ac:chgData name="Akshay Nambiar" userId="a2606d8634c5ce38" providerId="LiveId" clId="{0B29691B-93D0-4209-8178-164CB0A548E6}" dt="2020-05-09T09:29:12.278" v="857"/>
          <ac:spMkLst>
            <pc:docMk/>
            <pc:sldMk cId="2179776786" sldId="264"/>
            <ac:spMk id="3" creationId="{E2AAB39F-2ABC-4288-90FA-DD900AE03A56}"/>
          </ac:spMkLst>
        </pc:spChg>
      </pc:sldChg>
      <pc:sldChg chg="addSp delSp modSp add mod setBg setClrOvrMap">
        <pc:chgData name="Akshay Nambiar" userId="a2606d8634c5ce38" providerId="LiveId" clId="{0B29691B-93D0-4209-8178-164CB0A548E6}" dt="2020-05-19T08:38:59.561" v="5226" actId="14100"/>
        <pc:sldMkLst>
          <pc:docMk/>
          <pc:sldMk cId="680006524" sldId="265"/>
        </pc:sldMkLst>
        <pc:spChg chg="add mod">
          <ac:chgData name="Akshay Nambiar" userId="a2606d8634c5ce38" providerId="LiveId" clId="{0B29691B-93D0-4209-8178-164CB0A548E6}" dt="2020-05-19T08:38:49.846" v="5225" actId="1076"/>
          <ac:spMkLst>
            <pc:docMk/>
            <pc:sldMk cId="680006524" sldId="265"/>
            <ac:spMk id="2" creationId="{BBD7B300-5130-4F06-8476-5D88D41AA75D}"/>
          </ac:spMkLst>
        </pc:spChg>
        <pc:spChg chg="add mod">
          <ac:chgData name="Akshay Nambiar" userId="a2606d8634c5ce38" providerId="LiveId" clId="{0B29691B-93D0-4209-8178-164CB0A548E6}" dt="2020-05-19T08:36:59.585" v="5216" actId="2711"/>
          <ac:spMkLst>
            <pc:docMk/>
            <pc:sldMk cId="680006524" sldId="265"/>
            <ac:spMk id="3" creationId="{713C1506-214E-402A-A877-AF764E944139}"/>
          </ac:spMkLst>
        </pc:spChg>
        <pc:spChg chg="add del">
          <ac:chgData name="Akshay Nambiar" userId="a2606d8634c5ce38" providerId="LiveId" clId="{0B29691B-93D0-4209-8178-164CB0A548E6}" dt="2020-05-16T06:40:38.319" v="4452" actId="26606"/>
          <ac:spMkLst>
            <pc:docMk/>
            <pc:sldMk cId="680006524" sldId="265"/>
            <ac:spMk id="8" creationId="{799448F2-0E5B-42DA-B2D1-11A14E947BD4}"/>
          </ac:spMkLst>
        </pc:spChg>
        <pc:spChg chg="add del">
          <ac:chgData name="Akshay Nambiar" userId="a2606d8634c5ce38" providerId="LiveId" clId="{0B29691B-93D0-4209-8178-164CB0A548E6}" dt="2020-05-16T06:40:38.319" v="4452" actId="26606"/>
          <ac:spMkLst>
            <pc:docMk/>
            <pc:sldMk cId="680006524" sldId="265"/>
            <ac:spMk id="9" creationId="{4E8A7552-20E1-4F34-ADAB-C1DB6634D47E}"/>
          </ac:spMkLst>
        </pc:spChg>
        <pc:spChg chg="add del">
          <ac:chgData name="Akshay Nambiar" userId="a2606d8634c5ce38" providerId="LiveId" clId="{0B29691B-93D0-4209-8178-164CB0A548E6}" dt="2020-05-16T06:40:11.401" v="4446" actId="26606"/>
          <ac:spMkLst>
            <pc:docMk/>
            <pc:sldMk cId="680006524" sldId="265"/>
            <ac:spMk id="11" creationId="{6C2997EE-0889-44C3-AC0D-18F26AC9AAAB}"/>
          </ac:spMkLst>
        </pc:spChg>
        <pc:spChg chg="add del">
          <ac:chgData name="Akshay Nambiar" userId="a2606d8634c5ce38" providerId="LiveId" clId="{0B29691B-93D0-4209-8178-164CB0A548E6}" dt="2020-05-16T06:40:40.322" v="4454" actId="26606"/>
          <ac:spMkLst>
            <pc:docMk/>
            <pc:sldMk cId="680006524" sldId="265"/>
            <ac:spMk id="12" creationId="{19E301E5-1206-47D0-9CDF-72583D739089}"/>
          </ac:spMkLst>
        </pc:spChg>
        <pc:spChg chg="add del">
          <ac:chgData name="Akshay Nambiar" userId="a2606d8634c5ce38" providerId="LiveId" clId="{0B29691B-93D0-4209-8178-164CB0A548E6}" dt="2020-05-16T06:40:40.322" v="4454" actId="26606"/>
          <ac:spMkLst>
            <pc:docMk/>
            <pc:sldMk cId="680006524" sldId="265"/>
            <ac:spMk id="15" creationId="{AFA31FBE-7948-4384-B68A-75DEFDC4955A}"/>
          </ac:spMkLst>
        </pc:spChg>
        <pc:spChg chg="add del">
          <ac:chgData name="Akshay Nambiar" userId="a2606d8634c5ce38" providerId="LiveId" clId="{0B29691B-93D0-4209-8178-164CB0A548E6}" dt="2020-05-16T06:40:45.720" v="4456" actId="26606"/>
          <ac:spMkLst>
            <pc:docMk/>
            <pc:sldMk cId="680006524" sldId="265"/>
            <ac:spMk id="17" creationId="{E1DAA296-54E3-4547-B36F-E8B35335378A}"/>
          </ac:spMkLst>
        </pc:spChg>
        <pc:spChg chg="add del">
          <ac:chgData name="Akshay Nambiar" userId="a2606d8634c5ce38" providerId="LiveId" clId="{0B29691B-93D0-4209-8178-164CB0A548E6}" dt="2020-05-16T06:40:45.720" v="4456" actId="26606"/>
          <ac:spMkLst>
            <pc:docMk/>
            <pc:sldMk cId="680006524" sldId="265"/>
            <ac:spMk id="18" creationId="{D9C4A1E0-B30B-4F81-873C-F77710333B2A}"/>
          </ac:spMkLst>
        </pc:spChg>
        <pc:spChg chg="add del">
          <ac:chgData name="Akshay Nambiar" userId="a2606d8634c5ce38" providerId="LiveId" clId="{0B29691B-93D0-4209-8178-164CB0A548E6}" dt="2020-05-16T06:40:45.720" v="4456" actId="26606"/>
          <ac:spMkLst>
            <pc:docMk/>
            <pc:sldMk cId="680006524" sldId="265"/>
            <ac:spMk id="19" creationId="{2884BC28-8C65-4886-B01A-667342EB70D7}"/>
          </ac:spMkLst>
        </pc:spChg>
        <pc:spChg chg="add del">
          <ac:chgData name="Akshay Nambiar" userId="a2606d8634c5ce38" providerId="LiveId" clId="{0B29691B-93D0-4209-8178-164CB0A548E6}" dt="2020-05-16T06:40:45.720" v="4456" actId="26606"/>
          <ac:spMkLst>
            <pc:docMk/>
            <pc:sldMk cId="680006524" sldId="265"/>
            <ac:spMk id="20" creationId="{0FC820FD-F8C0-4426-A38A-5B80A2E5286F}"/>
          </ac:spMkLst>
        </pc:spChg>
        <pc:spChg chg="add del">
          <ac:chgData name="Akshay Nambiar" userId="a2606d8634c5ce38" providerId="LiveId" clId="{0B29691B-93D0-4209-8178-164CB0A548E6}" dt="2020-05-16T06:40:54.144" v="4458" actId="26606"/>
          <ac:spMkLst>
            <pc:docMk/>
            <pc:sldMk cId="680006524" sldId="265"/>
            <ac:spMk id="22" creationId="{BFDC535F-AC0A-417D-96AB-6706BECACD95}"/>
          </ac:spMkLst>
        </pc:spChg>
        <pc:spChg chg="add del">
          <ac:chgData name="Akshay Nambiar" userId="a2606d8634c5ce38" providerId="LiveId" clId="{0B29691B-93D0-4209-8178-164CB0A548E6}" dt="2020-05-16T06:40:54.144" v="4458" actId="26606"/>
          <ac:spMkLst>
            <pc:docMk/>
            <pc:sldMk cId="680006524" sldId="265"/>
            <ac:spMk id="23" creationId="{97AAAF8E-31DB-4148-8FCA-4D8233D691C6}"/>
          </ac:spMkLst>
        </pc:spChg>
        <pc:spChg chg="add del">
          <ac:chgData name="Akshay Nambiar" userId="a2606d8634c5ce38" providerId="LiveId" clId="{0B29691B-93D0-4209-8178-164CB0A548E6}" dt="2020-05-16T06:40:54.144" v="4458" actId="26606"/>
          <ac:spMkLst>
            <pc:docMk/>
            <pc:sldMk cId="680006524" sldId="265"/>
            <ac:spMk id="24" creationId="{AA274328-4774-4DF9-BA53-452565122FBB}"/>
          </ac:spMkLst>
        </pc:spChg>
        <pc:spChg chg="add del">
          <ac:chgData name="Akshay Nambiar" userId="a2606d8634c5ce38" providerId="LiveId" clId="{0B29691B-93D0-4209-8178-164CB0A548E6}" dt="2020-05-16T06:40:54.144" v="4458" actId="26606"/>
          <ac:spMkLst>
            <pc:docMk/>
            <pc:sldMk cId="680006524" sldId="265"/>
            <ac:spMk id="25" creationId="{01C7B46D-2FEF-4FAA-915B-8B21A66BB647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34" creationId="{E1750109-3B91-4506-B997-0CD8E35A1488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36" creationId="{E72D8D1B-59F6-4FF3-8547-9BBB6129F2FA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38" creationId="{14044C96-7CFD-44DB-A579-D77B0D37C681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40" creationId="{8FC8C21F-9484-4A71-ABFA-6C10682FAC3E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42" creationId="{2C444748-5A8D-4B53-89FE-42B455DFA2D1}"/>
          </ac:spMkLst>
        </pc:spChg>
        <pc:spChg chg="add del">
          <ac:chgData name="Akshay Nambiar" userId="a2606d8634c5ce38" providerId="LiveId" clId="{0B29691B-93D0-4209-8178-164CB0A548E6}" dt="2020-05-16T06:42:15.385" v="4469" actId="26606"/>
          <ac:spMkLst>
            <pc:docMk/>
            <pc:sldMk cId="680006524" sldId="265"/>
            <ac:spMk id="44" creationId="{F4FFA271-A10A-4AC3-8F06-E3313A197A80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52" creationId="{946410AA-0894-4BBC-A1E1-6BB8EF472BE8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3" creationId="{E1750109-3B91-4506-B997-0CD8E35A1488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4" creationId="{E72D8D1B-59F6-4FF3-8547-9BBB6129F2FA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5" creationId="{14044C96-7CFD-44DB-A579-D77B0D37C681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6" creationId="{8FC8C21F-9484-4A71-ABFA-6C10682FAC3E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7" creationId="{2C444748-5A8D-4B53-89FE-42B455DFA2D1}"/>
          </ac:spMkLst>
        </pc:spChg>
        <pc:spChg chg="add del">
          <ac:chgData name="Akshay Nambiar" userId="a2606d8634c5ce38" providerId="LiveId" clId="{0B29691B-93D0-4209-8178-164CB0A548E6}" dt="2020-05-16T06:42:29.229" v="4473" actId="26606"/>
          <ac:spMkLst>
            <pc:docMk/>
            <pc:sldMk cId="680006524" sldId="265"/>
            <ac:spMk id="58" creationId="{F4FFA271-A10A-4AC3-8F06-E3313A197A80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0" creationId="{87DEBA14-FDA2-45EF-9928-4F56DAB2EEAD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1" creationId="{E1FB3D03-386F-4B20-BFF7-5A6FF3C2DF82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2" creationId="{9581B7DD-04B3-4856-8C61-59D7A3F653E2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3" creationId="{1F3C359C-B3DD-4FB2-A6F9-1D519B65BAF4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4" creationId="{0EB2088F-2F1B-43DE-957F-CF2F16D53C11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5" creationId="{FF417D09-0122-4227-8FDD-2C4C19C68318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6" creationId="{FF35A874-2690-497F-80A0-03675049438E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7" creationId="{297C449B-67BB-4D99-86C4-E6ECDEA6913F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8" creationId="{8C9D831B-1474-4A35-98F0-2826A355CA81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69" creationId="{21908082-D0BB-4FF0-A90D-6B6B3DE2AEC2}"/>
          </ac:spMkLst>
        </pc:spChg>
        <pc:spChg chg="add del">
          <ac:chgData name="Akshay Nambiar" userId="a2606d8634c5ce38" providerId="LiveId" clId="{0B29691B-93D0-4209-8178-164CB0A548E6}" dt="2020-05-16T06:42:31.293" v="4475" actId="26606"/>
          <ac:spMkLst>
            <pc:docMk/>
            <pc:sldMk cId="680006524" sldId="265"/>
            <ac:spMk id="70" creationId="{9419A395-0EE8-465E-9AAC-375DF289DDCD}"/>
          </ac:spMkLst>
        </pc:spChg>
        <pc:spChg chg="add del">
          <ac:chgData name="Akshay Nambiar" userId="a2606d8634c5ce38" providerId="LiveId" clId="{0B29691B-93D0-4209-8178-164CB0A548E6}" dt="2020-05-16T06:42:35.918" v="4477" actId="26606"/>
          <ac:spMkLst>
            <pc:docMk/>
            <pc:sldMk cId="680006524" sldId="265"/>
            <ac:spMk id="72" creationId="{1284CA7F-B696-4085-84C6-CD668817E685}"/>
          </ac:spMkLst>
        </pc:spChg>
        <pc:spChg chg="add del">
          <ac:chgData name="Akshay Nambiar" userId="a2606d8634c5ce38" providerId="LiveId" clId="{0B29691B-93D0-4209-8178-164CB0A548E6}" dt="2020-05-16T06:42:35.918" v="4477" actId="26606"/>
          <ac:spMkLst>
            <pc:docMk/>
            <pc:sldMk cId="680006524" sldId="265"/>
            <ac:spMk id="73" creationId="{858A10F4-B847-4777-BC82-782F6FB36E40}"/>
          </ac:spMkLst>
        </pc:spChg>
        <pc:spChg chg="add del">
          <ac:chgData name="Akshay Nambiar" userId="a2606d8634c5ce38" providerId="LiveId" clId="{0B29691B-93D0-4209-8178-164CB0A548E6}" dt="2020-05-16T06:42:35.918" v="4477" actId="26606"/>
          <ac:spMkLst>
            <pc:docMk/>
            <pc:sldMk cId="680006524" sldId="265"/>
            <ac:spMk id="74" creationId="{8883B597-C9A1-46EF-AB6B-71DF0B1ED4A6}"/>
          </ac:spMkLst>
        </pc:spChg>
        <pc:spChg chg="add del">
          <ac:chgData name="Akshay Nambiar" userId="a2606d8634c5ce38" providerId="LiveId" clId="{0B29691B-93D0-4209-8178-164CB0A548E6}" dt="2020-05-16T06:42:35.918" v="4477" actId="26606"/>
          <ac:spMkLst>
            <pc:docMk/>
            <pc:sldMk cId="680006524" sldId="265"/>
            <ac:spMk id="75" creationId="{A0B38421-369F-445C-9543-5BC17BC09040}"/>
          </ac:spMkLst>
        </pc:spChg>
        <pc:spChg chg="add del">
          <ac:chgData name="Akshay Nambiar" userId="a2606d8634c5ce38" providerId="LiveId" clId="{0B29691B-93D0-4209-8178-164CB0A548E6}" dt="2020-05-16T06:42:35.918" v="4477" actId="26606"/>
          <ac:spMkLst>
            <pc:docMk/>
            <pc:sldMk cId="680006524" sldId="265"/>
            <ac:spMk id="76" creationId="{FAA9CE81-CAF0-41E3-8E73-CAFA13A0B1A7}"/>
          </ac:spMkLst>
        </pc:spChg>
        <pc:picChg chg="add del mod">
          <ac:chgData name="Akshay Nambiar" userId="a2606d8634c5ce38" providerId="LiveId" clId="{0B29691B-93D0-4209-8178-164CB0A548E6}" dt="2020-05-16T06:39:25.692" v="4443" actId="21"/>
          <ac:picMkLst>
            <pc:docMk/>
            <pc:sldMk cId="680006524" sldId="265"/>
            <ac:picMk id="2" creationId="{250FEE8D-C441-4B22-ABA2-6B6221BB9888}"/>
          </ac:picMkLst>
        </pc:picChg>
        <pc:picChg chg="add mod ord">
          <ac:chgData name="Akshay Nambiar" userId="a2606d8634c5ce38" providerId="LiveId" clId="{0B29691B-93D0-4209-8178-164CB0A548E6}" dt="2020-05-19T08:38:59.561" v="5226" actId="14100"/>
          <ac:picMkLst>
            <pc:docMk/>
            <pc:sldMk cId="680006524" sldId="265"/>
            <ac:picMk id="4" creationId="{04E7CD29-5B27-47EE-B2AF-03C0F3710489}"/>
          </ac:picMkLst>
        </pc:picChg>
        <pc:picChg chg="mod ord">
          <ac:chgData name="Akshay Nambiar" userId="a2606d8634c5ce38" providerId="LiveId" clId="{0B29691B-93D0-4209-8178-164CB0A548E6}" dt="2020-05-16T06:42:42.425" v="4479" actId="26606"/>
          <ac:picMkLst>
            <pc:docMk/>
            <pc:sldMk cId="680006524" sldId="265"/>
            <ac:picMk id="5" creationId="{C3EF016C-5E1E-4A03-9032-1ED58027D86B}"/>
          </ac:picMkLst>
        </pc:picChg>
        <pc:picChg chg="add del mod ord">
          <ac:chgData name="Akshay Nambiar" userId="a2606d8634c5ce38" providerId="LiveId" clId="{0B29691B-93D0-4209-8178-164CB0A548E6}" dt="2020-05-16T06:57:05.991" v="4565" actId="478"/>
          <ac:picMkLst>
            <pc:docMk/>
            <pc:sldMk cId="680006524" sldId="265"/>
            <ac:picMk id="6" creationId="{7CB35BB6-BF0B-4185-A7F6-0D055FA83BA2}"/>
          </ac:picMkLst>
        </pc:picChg>
        <pc:picChg chg="add del mod ord">
          <ac:chgData name="Akshay Nambiar" userId="a2606d8634c5ce38" providerId="LiveId" clId="{0B29691B-93D0-4209-8178-164CB0A548E6}" dt="2020-05-19T08:38:27.508" v="5224" actId="1076"/>
          <ac:picMkLst>
            <pc:docMk/>
            <pc:sldMk cId="680006524" sldId="265"/>
            <ac:picMk id="26" creationId="{48861A65-CDC7-4BA1-B288-7EA083E88FA8}"/>
          </ac:picMkLst>
        </pc:picChg>
        <pc:picChg chg="add del mod ord">
          <ac:chgData name="Akshay Nambiar" userId="a2606d8634c5ce38" providerId="LiveId" clId="{0B29691B-93D0-4209-8178-164CB0A548E6}" dt="2020-05-19T08:38:07.124" v="5220" actId="14100"/>
          <ac:picMkLst>
            <pc:docMk/>
            <pc:sldMk cId="680006524" sldId="265"/>
            <ac:picMk id="29" creationId="{F46A89D5-4811-4482-BD6A-2F1257D11705}"/>
          </ac:picMkLst>
        </pc:picChg>
        <pc:cxnChg chg="add del">
          <ac:chgData name="Akshay Nambiar" userId="a2606d8634c5ce38" providerId="LiveId" clId="{0B29691B-93D0-4209-8178-164CB0A548E6}" dt="2020-05-16T06:40:13.658" v="4448" actId="26606"/>
          <ac:cxnSpMkLst>
            <pc:docMk/>
            <pc:sldMk cId="680006524" sldId="265"/>
            <ac:cxnSpMk id="13" creationId="{2D631E40-F51C-4828-B23B-DF903513296E}"/>
          </ac:cxnSpMkLst>
        </pc:cxnChg>
        <pc:cxnChg chg="add del">
          <ac:chgData name="Akshay Nambiar" userId="a2606d8634c5ce38" providerId="LiveId" clId="{0B29691B-93D0-4209-8178-164CB0A548E6}" dt="2020-05-16T06:40:13.658" v="4448" actId="26606"/>
          <ac:cxnSpMkLst>
            <pc:docMk/>
            <pc:sldMk cId="680006524" sldId="265"/>
            <ac:cxnSpMk id="14" creationId="{D4BDCD00-BA97-40D8-93CD-0A9CA931BE17}"/>
          </ac:cxnSpMkLst>
        </pc:cxnChg>
        <pc:cxnChg chg="add del">
          <ac:chgData name="Akshay Nambiar" userId="a2606d8634c5ce38" providerId="LiveId" clId="{0B29691B-93D0-4209-8178-164CB0A548E6}" dt="2020-05-16T06:41:04.820" v="4461" actId="26606"/>
          <ac:cxnSpMkLst>
            <pc:docMk/>
            <pc:sldMk cId="680006524" sldId="265"/>
            <ac:cxnSpMk id="27" creationId="{D4BDCD00-BA97-40D8-93CD-0A9CA931BE17}"/>
          </ac:cxnSpMkLst>
        </pc:cxnChg>
        <pc:cxnChg chg="add del">
          <ac:chgData name="Akshay Nambiar" userId="a2606d8634c5ce38" providerId="LiveId" clId="{0B29691B-93D0-4209-8178-164CB0A548E6}" dt="2020-05-16T06:41:04.820" v="4461" actId="26606"/>
          <ac:cxnSpMkLst>
            <pc:docMk/>
            <pc:sldMk cId="680006524" sldId="265"/>
            <ac:cxnSpMk id="28" creationId="{2D631E40-F51C-4828-B23B-DF903513296E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46" creationId="{B817B4B8-5E01-4B44-BC25-876D56C12149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47" creationId="{D683D1A4-93E5-4A4D-B103-8223A220EB2B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48" creationId="{B0E8ABF4-C289-489E-BEFB-3077F9D9C773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49" creationId="{7989CFA0-35DD-4943-B365-488C66B9B192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50" creationId="{688AD040-1A2B-4FB4-A345-7B9F3E5ED9B0}"/>
          </ac:cxnSpMkLst>
        </pc:cxnChg>
        <pc:cxnChg chg="add del">
          <ac:chgData name="Akshay Nambiar" userId="a2606d8634c5ce38" providerId="LiveId" clId="{0B29691B-93D0-4209-8178-164CB0A548E6}" dt="2020-05-16T06:42:21.461" v="4471" actId="26606"/>
          <ac:cxnSpMkLst>
            <pc:docMk/>
            <pc:sldMk cId="680006524" sldId="265"/>
            <ac:cxnSpMk id="51" creationId="{823B704A-724B-41D6-8F33-76939E727D2A}"/>
          </ac:cxnSpMkLst>
        </pc:cxn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1252019459" sldId="265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2359270214" sldId="266"/>
        </pc:sldMkLst>
      </pc:sldChg>
      <pc:sldChg chg="addSp modSp add mod">
        <pc:chgData name="Akshay Nambiar" userId="a2606d8634c5ce38" providerId="LiveId" clId="{0B29691B-93D0-4209-8178-164CB0A548E6}" dt="2020-05-29T10:29:22.961" v="6237" actId="14100"/>
        <pc:sldMkLst>
          <pc:docMk/>
          <pc:sldMk cId="3390816177" sldId="266"/>
        </pc:sldMkLst>
        <pc:spChg chg="add mod">
          <ac:chgData name="Akshay Nambiar" userId="a2606d8634c5ce38" providerId="LiveId" clId="{0B29691B-93D0-4209-8178-164CB0A548E6}" dt="2020-05-21T08:09:32.374" v="5406"/>
          <ac:spMkLst>
            <pc:docMk/>
            <pc:sldMk cId="3390816177" sldId="266"/>
            <ac:spMk id="27" creationId="{829BDCF0-466B-4224-8F19-6FEDBF5891BB}"/>
          </ac:spMkLst>
        </pc:spChg>
        <pc:picChg chg="add mod">
          <ac:chgData name="Akshay Nambiar" userId="a2606d8634c5ce38" providerId="LiveId" clId="{0B29691B-93D0-4209-8178-164CB0A548E6}" dt="2020-05-28T11:18:22.861" v="5583" actId="1076"/>
          <ac:picMkLst>
            <pc:docMk/>
            <pc:sldMk cId="3390816177" sldId="266"/>
            <ac:picMk id="3" creationId="{25A8678A-CE81-4A69-BF58-7C6CA02A0478}"/>
          </ac:picMkLst>
        </pc:picChg>
        <pc:picChg chg="add mod">
          <ac:chgData name="Akshay Nambiar" userId="a2606d8634c5ce38" providerId="LiveId" clId="{0B29691B-93D0-4209-8178-164CB0A548E6}" dt="2020-05-29T10:27:32.561" v="6222" actId="14100"/>
          <ac:picMkLst>
            <pc:docMk/>
            <pc:sldMk cId="3390816177" sldId="266"/>
            <ac:picMk id="4" creationId="{3DC802DE-EF40-414B-9D1C-7166C943953F}"/>
          </ac:picMkLst>
        </pc:picChg>
        <pc:picChg chg="mod">
          <ac:chgData name="Akshay Nambiar" userId="a2606d8634c5ce38" providerId="LiveId" clId="{0B29691B-93D0-4209-8178-164CB0A548E6}" dt="2020-05-19T08:17:01.910" v="4973" actId="1076"/>
          <ac:picMkLst>
            <pc:docMk/>
            <pc:sldMk cId="3390816177" sldId="266"/>
            <ac:picMk id="5" creationId="{C3EF016C-5E1E-4A03-9032-1ED58027D86B}"/>
          </ac:picMkLst>
        </pc:picChg>
        <pc:picChg chg="add mod">
          <ac:chgData name="Akshay Nambiar" userId="a2606d8634c5ce38" providerId="LiveId" clId="{0B29691B-93D0-4209-8178-164CB0A548E6}" dt="2020-05-29T10:26:37.277" v="6214" actId="14100"/>
          <ac:picMkLst>
            <pc:docMk/>
            <pc:sldMk cId="3390816177" sldId="266"/>
            <ac:picMk id="6" creationId="{8AE2A5B9-F6F3-4A77-B9AA-32DC3FFC7094}"/>
          </ac:picMkLst>
        </pc:picChg>
        <pc:picChg chg="add mod modCrop">
          <ac:chgData name="Akshay Nambiar" userId="a2606d8634c5ce38" providerId="LiveId" clId="{0B29691B-93D0-4209-8178-164CB0A548E6}" dt="2020-05-29T10:26:24.823" v="6212" actId="14100"/>
          <ac:picMkLst>
            <pc:docMk/>
            <pc:sldMk cId="3390816177" sldId="266"/>
            <ac:picMk id="8" creationId="{3A1DD319-6C94-448B-8151-C5864DAED512}"/>
          </ac:picMkLst>
        </pc:picChg>
        <pc:picChg chg="add mod modCrop">
          <ac:chgData name="Akshay Nambiar" userId="a2606d8634c5ce38" providerId="LiveId" clId="{0B29691B-93D0-4209-8178-164CB0A548E6}" dt="2020-05-29T10:28:51.633" v="6235" actId="14100"/>
          <ac:picMkLst>
            <pc:docMk/>
            <pc:sldMk cId="3390816177" sldId="266"/>
            <ac:picMk id="9" creationId="{C6163428-A379-40D6-A72F-EF90F013D285}"/>
          </ac:picMkLst>
        </pc:picChg>
        <pc:picChg chg="add mod">
          <ac:chgData name="Akshay Nambiar" userId="a2606d8634c5ce38" providerId="LiveId" clId="{0B29691B-93D0-4209-8178-164CB0A548E6}" dt="2020-05-28T11:18:26.609" v="5584" actId="1076"/>
          <ac:picMkLst>
            <pc:docMk/>
            <pc:sldMk cId="3390816177" sldId="266"/>
            <ac:picMk id="10" creationId="{F10AD95D-01D9-431A-B0F6-EFCFAC9D3FDA}"/>
          </ac:picMkLst>
        </pc:picChg>
        <pc:picChg chg="add mod">
          <ac:chgData name="Akshay Nambiar" userId="a2606d8634c5ce38" providerId="LiveId" clId="{0B29691B-93D0-4209-8178-164CB0A548E6}" dt="2020-05-28T11:18:11.234" v="5582" actId="14100"/>
          <ac:picMkLst>
            <pc:docMk/>
            <pc:sldMk cId="3390816177" sldId="266"/>
            <ac:picMk id="12" creationId="{C0C7F432-5649-45A3-A13B-52B5DD98D613}"/>
          </ac:picMkLst>
        </pc:picChg>
        <pc:picChg chg="add mod">
          <ac:chgData name="Akshay Nambiar" userId="a2606d8634c5ce38" providerId="LiveId" clId="{0B29691B-93D0-4209-8178-164CB0A548E6}" dt="2020-05-28T11:24:51.258" v="5603" actId="1076"/>
          <ac:picMkLst>
            <pc:docMk/>
            <pc:sldMk cId="3390816177" sldId="266"/>
            <ac:picMk id="13" creationId="{86CC2DAB-156A-4EEF-A37E-17206F9C6C64}"/>
          </ac:picMkLst>
        </pc:picChg>
        <pc:picChg chg="add mod">
          <ac:chgData name="Akshay Nambiar" userId="a2606d8634c5ce38" providerId="LiveId" clId="{0B29691B-93D0-4209-8178-164CB0A548E6}" dt="2020-05-29T10:28:33.851" v="6233" actId="1076"/>
          <ac:picMkLst>
            <pc:docMk/>
            <pc:sldMk cId="3390816177" sldId="266"/>
            <ac:picMk id="14" creationId="{69C52DDE-E6DA-4EC8-948B-5003BBF7C005}"/>
          </ac:picMkLst>
        </pc:picChg>
        <pc:picChg chg="add mod modCrop">
          <ac:chgData name="Akshay Nambiar" userId="a2606d8634c5ce38" providerId="LiveId" clId="{0B29691B-93D0-4209-8178-164CB0A548E6}" dt="2020-05-29T10:28:10.397" v="6229" actId="1036"/>
          <ac:picMkLst>
            <pc:docMk/>
            <pc:sldMk cId="3390816177" sldId="266"/>
            <ac:picMk id="16" creationId="{03C97AE5-9CCA-4590-BEF6-039FF82450D4}"/>
          </ac:picMkLst>
        </pc:picChg>
        <pc:picChg chg="add mod">
          <ac:chgData name="Akshay Nambiar" userId="a2606d8634c5ce38" providerId="LiveId" clId="{0B29691B-93D0-4209-8178-164CB0A548E6}" dt="2020-05-29T10:25:48.857" v="6207" actId="14100"/>
          <ac:picMkLst>
            <pc:docMk/>
            <pc:sldMk cId="3390816177" sldId="266"/>
            <ac:picMk id="18" creationId="{BB6350C3-E27C-4D29-86E2-09A487D56E7A}"/>
          </ac:picMkLst>
        </pc:picChg>
        <pc:picChg chg="add mod modCrop">
          <ac:chgData name="Akshay Nambiar" userId="a2606d8634c5ce38" providerId="LiveId" clId="{0B29691B-93D0-4209-8178-164CB0A548E6}" dt="2020-05-29T10:27:00.292" v="6218" actId="1036"/>
          <ac:picMkLst>
            <pc:docMk/>
            <pc:sldMk cId="3390816177" sldId="266"/>
            <ac:picMk id="20" creationId="{1352A7DC-BD2C-4FDF-8728-FC4A44751406}"/>
          </ac:picMkLst>
        </pc:picChg>
        <pc:picChg chg="add mod">
          <ac:chgData name="Akshay Nambiar" userId="a2606d8634c5ce38" providerId="LiveId" clId="{0B29691B-93D0-4209-8178-164CB0A548E6}" dt="2020-05-29T10:29:22.961" v="6237" actId="14100"/>
          <ac:picMkLst>
            <pc:docMk/>
            <pc:sldMk cId="3390816177" sldId="266"/>
            <ac:picMk id="22" creationId="{8E27AB3D-7A18-4726-AD36-A0EC7AC82F42}"/>
          </ac:picMkLst>
        </pc:picChg>
        <pc:picChg chg="add mod">
          <ac:chgData name="Akshay Nambiar" userId="a2606d8634c5ce38" providerId="LiveId" clId="{0B29691B-93D0-4209-8178-164CB0A548E6}" dt="2020-05-29T10:29:03.912" v="6236" actId="1038"/>
          <ac:picMkLst>
            <pc:docMk/>
            <pc:sldMk cId="3390816177" sldId="266"/>
            <ac:picMk id="24" creationId="{C08EA335-B052-4BC7-8419-81B91B307828}"/>
          </ac:picMkLst>
        </pc:picChg>
        <pc:picChg chg="add mod">
          <ac:chgData name="Akshay Nambiar" userId="a2606d8634c5ce38" providerId="LiveId" clId="{0B29691B-93D0-4209-8178-164CB0A548E6}" dt="2020-05-29T10:28:22.486" v="6230" actId="1076"/>
          <ac:picMkLst>
            <pc:docMk/>
            <pc:sldMk cId="3390816177" sldId="266"/>
            <ac:picMk id="26" creationId="{F940FC3B-0BA7-4DAD-AE55-70B8711B0708}"/>
          </ac:picMkLst>
        </pc:picChg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502278501" sldId="267"/>
        </pc:sldMkLst>
      </pc:sldChg>
      <pc:sldChg chg="new del">
        <pc:chgData name="Akshay Nambiar" userId="a2606d8634c5ce38" providerId="LiveId" clId="{0B29691B-93D0-4209-8178-164CB0A548E6}" dt="2020-05-12T09:48:16.457" v="1250" actId="680"/>
        <pc:sldMkLst>
          <pc:docMk/>
          <pc:sldMk cId="529587104" sldId="267"/>
        </pc:sldMkLst>
      </pc:sldChg>
      <pc:sldChg chg="addSp delSp modSp add mod modClrScheme chgLayout">
        <pc:chgData name="Akshay Nambiar" userId="a2606d8634c5ce38" providerId="LiveId" clId="{0B29691B-93D0-4209-8178-164CB0A548E6}" dt="2020-05-21T09:59:16.413" v="5526" actId="1076"/>
        <pc:sldMkLst>
          <pc:docMk/>
          <pc:sldMk cId="1595985383" sldId="267"/>
        </pc:sldMkLst>
        <pc:spChg chg="add del mod ord">
          <ac:chgData name="Akshay Nambiar" userId="a2606d8634c5ce38" providerId="LiveId" clId="{0B29691B-93D0-4209-8178-164CB0A548E6}" dt="2020-05-21T09:54:57.316" v="5508" actId="700"/>
          <ac:spMkLst>
            <pc:docMk/>
            <pc:sldMk cId="1595985383" sldId="267"/>
            <ac:spMk id="2" creationId="{81A020D5-0514-45C6-8473-74D3E3A0548A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3" creationId="{282C4E57-6FFF-4F1A-B18D-DB2EC96DFCE1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4" creationId="{4F0AA3C5-A0D8-4432-B794-67A6332DD31B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7" creationId="{B93A7DDE-E35C-4570-A64D-E1199D6AF75A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8" creationId="{AC555871-93B9-4BCE-B542-81CFC6C0D596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10" creationId="{EAFE2D00-0966-4808-B631-AC7CB6E0A84C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11" creationId="{4DC13C3D-E8AA-4AB6-9765-65C18BFD3827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12" creationId="{CD8FE311-171D-4EF9-9DBD-11794B1F7DF7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13" creationId="{4060820B-0A03-46DF-ABC3-A3ACD6E671B0}"/>
          </ac:spMkLst>
        </pc:spChg>
        <pc:spChg chg="add del mod">
          <ac:chgData name="Akshay Nambiar" userId="a2606d8634c5ce38" providerId="LiveId" clId="{0B29691B-93D0-4209-8178-164CB0A548E6}" dt="2020-05-21T09:49:39.342" v="5494" actId="478"/>
          <ac:spMkLst>
            <pc:docMk/>
            <pc:sldMk cId="1595985383" sldId="267"/>
            <ac:spMk id="14" creationId="{613FC275-A560-43B9-B92E-8C08B2A75405}"/>
          </ac:spMkLst>
        </pc:spChg>
        <pc:spChg chg="add mod">
          <ac:chgData name="Akshay Nambiar" userId="a2606d8634c5ce38" providerId="LiveId" clId="{0B29691B-93D0-4209-8178-164CB0A548E6}" dt="2020-05-21T09:59:16.413" v="5526" actId="1076"/>
          <ac:spMkLst>
            <pc:docMk/>
            <pc:sldMk cId="1595985383" sldId="267"/>
            <ac:spMk id="16" creationId="{0BAE7556-85C8-406B-9267-8D8E423E0CB3}"/>
          </ac:spMkLst>
        </pc:spChg>
        <pc:spChg chg="add del mod ord">
          <ac:chgData name="Akshay Nambiar" userId="a2606d8634c5ce38" providerId="LiveId" clId="{0B29691B-93D0-4209-8178-164CB0A548E6}" dt="2020-05-21T09:54:57.316" v="5508" actId="700"/>
          <ac:spMkLst>
            <pc:docMk/>
            <pc:sldMk cId="1595985383" sldId="267"/>
            <ac:spMk id="17" creationId="{073FA3C3-761E-4063-8E0A-232EDB692D04}"/>
          </ac:spMkLst>
        </pc:spChg>
        <pc:spChg chg="add del mod ord">
          <ac:chgData name="Akshay Nambiar" userId="a2606d8634c5ce38" providerId="LiveId" clId="{0B29691B-93D0-4209-8178-164CB0A548E6}" dt="2020-05-21T09:55:06.724" v="5510" actId="700"/>
          <ac:spMkLst>
            <pc:docMk/>
            <pc:sldMk cId="1595985383" sldId="267"/>
            <ac:spMk id="18" creationId="{E028EAC3-E431-44A2-9078-095DA8B74BCA}"/>
          </ac:spMkLst>
        </pc:spChg>
        <pc:spChg chg="add del mod ord">
          <ac:chgData name="Akshay Nambiar" userId="a2606d8634c5ce38" providerId="LiveId" clId="{0B29691B-93D0-4209-8178-164CB0A548E6}" dt="2020-05-21T09:55:06.724" v="5510" actId="700"/>
          <ac:spMkLst>
            <pc:docMk/>
            <pc:sldMk cId="1595985383" sldId="267"/>
            <ac:spMk id="19" creationId="{D8AC2DE6-C948-4264-8DC0-2E40AEE73831}"/>
          </ac:spMkLst>
        </pc:spChg>
        <pc:spChg chg="add del mod ord">
          <ac:chgData name="Akshay Nambiar" userId="a2606d8634c5ce38" providerId="LiveId" clId="{0B29691B-93D0-4209-8178-164CB0A548E6}" dt="2020-05-21T09:55:29.543" v="5512" actId="478"/>
          <ac:spMkLst>
            <pc:docMk/>
            <pc:sldMk cId="1595985383" sldId="267"/>
            <ac:spMk id="20" creationId="{32D7BEFF-75D0-44C0-9B8A-617E19A28424}"/>
          </ac:spMkLst>
        </pc:spChg>
        <pc:spChg chg="add del mod ord">
          <ac:chgData name="Akshay Nambiar" userId="a2606d8634c5ce38" providerId="LiveId" clId="{0B29691B-93D0-4209-8178-164CB0A548E6}" dt="2020-05-21T09:55:41.479" v="5514" actId="478"/>
          <ac:spMkLst>
            <pc:docMk/>
            <pc:sldMk cId="1595985383" sldId="267"/>
            <ac:spMk id="21" creationId="{49E5E5F1-F4B7-4EAF-B6A4-41ADA79D2A66}"/>
          </ac:spMkLst>
        </pc:spChg>
        <pc:spChg chg="add del mod">
          <ac:chgData name="Akshay Nambiar" userId="a2606d8634c5ce38" providerId="LiveId" clId="{0B29691B-93D0-4209-8178-164CB0A548E6}" dt="2020-05-21T09:55:52.470" v="5515" actId="21"/>
          <ac:spMkLst>
            <pc:docMk/>
            <pc:sldMk cId="1595985383" sldId="267"/>
            <ac:spMk id="23" creationId="{113A5BFE-7DE1-49D8-A5E6-7452B6D3DD70}"/>
          </ac:spMkLst>
        </pc:spChg>
        <pc:picChg chg="mod">
          <ac:chgData name="Akshay Nambiar" userId="a2606d8634c5ce38" providerId="LiveId" clId="{0B29691B-93D0-4209-8178-164CB0A548E6}" dt="2020-05-21T09:47:50.311" v="5432" actId="1076"/>
          <ac:picMkLst>
            <pc:docMk/>
            <pc:sldMk cId="1595985383" sldId="267"/>
            <ac:picMk id="5" creationId="{C3EF016C-5E1E-4A03-9032-1ED58027D86B}"/>
          </ac:picMkLst>
        </pc:picChg>
        <pc:picChg chg="add del mod">
          <ac:chgData name="Akshay Nambiar" userId="a2606d8634c5ce38" providerId="LiveId" clId="{0B29691B-93D0-4209-8178-164CB0A548E6}" dt="2020-05-21T09:49:39.342" v="5494" actId="478"/>
          <ac:picMkLst>
            <pc:docMk/>
            <pc:sldMk cId="1595985383" sldId="267"/>
            <ac:picMk id="6" creationId="{C3A47BAF-F833-4B15-AA2A-D6CFF29DB4B9}"/>
          </ac:picMkLst>
        </pc:picChg>
        <pc:picChg chg="add del mod">
          <ac:chgData name="Akshay Nambiar" userId="a2606d8634c5ce38" providerId="LiveId" clId="{0B29691B-93D0-4209-8178-164CB0A548E6}" dt="2020-05-21T09:49:39.342" v="5494" actId="478"/>
          <ac:picMkLst>
            <pc:docMk/>
            <pc:sldMk cId="1595985383" sldId="267"/>
            <ac:picMk id="9" creationId="{1E382DE3-34DA-4BD2-AC2F-B4A07E2FA0A5}"/>
          </ac:picMkLst>
        </pc:picChg>
        <pc:picChg chg="add del mod">
          <ac:chgData name="Akshay Nambiar" userId="a2606d8634c5ce38" providerId="LiveId" clId="{0B29691B-93D0-4209-8178-164CB0A548E6}" dt="2020-05-21T09:49:39.342" v="5494" actId="478"/>
          <ac:picMkLst>
            <pc:docMk/>
            <pc:sldMk cId="1595985383" sldId="267"/>
            <ac:picMk id="15" creationId="{BBC35B1B-97C7-476C-9417-F2AB5B1C3D2A}"/>
          </ac:picMkLst>
        </pc:picChg>
      </pc:sldChg>
      <pc:sldChg chg="add">
        <pc:chgData name="Akshay Nambiar" userId="a2606d8634c5ce38" providerId="LiveId" clId="{0B29691B-93D0-4209-8178-164CB0A548E6}" dt="2020-05-21T08:02:42.736" v="5363"/>
        <pc:sldMkLst>
          <pc:docMk/>
          <pc:sldMk cId="1849706684" sldId="268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4047245017" sldId="268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935396397" sldId="269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397857595" sldId="270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697975138" sldId="271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1096058292" sldId="272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2425923813" sldId="273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3712707101" sldId="274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3467550897" sldId="275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1705121160" sldId="276"/>
        </pc:sldMkLst>
      </pc:sldChg>
      <pc:sldChg chg="add del">
        <pc:chgData name="Akshay Nambiar" userId="a2606d8634c5ce38" providerId="LiveId" clId="{0B29691B-93D0-4209-8178-164CB0A548E6}" dt="2020-05-09T07:38:55.149" v="221" actId="47"/>
        <pc:sldMkLst>
          <pc:docMk/>
          <pc:sldMk cId="2132052379" sldId="277"/>
        </pc:sldMkLst>
      </pc:sldChg>
      <pc:sldMasterChg chg="setBg delSldLayout modSldLayout">
        <pc:chgData name="Akshay Nambiar" userId="a2606d8634c5ce38" providerId="LiveId" clId="{0B29691B-93D0-4209-8178-164CB0A548E6}" dt="2020-05-16T06:45:36.362" v="4502"/>
        <pc:sldMasterMkLst>
          <pc:docMk/>
          <pc:sldMasterMk cId="1812007545" sldId="2147483669"/>
        </pc:sldMasterMkLst>
        <pc:sldLayoutChg chg="setBg">
          <pc:chgData name="Akshay Nambiar" userId="a2606d8634c5ce38" providerId="LiveId" clId="{0B29691B-93D0-4209-8178-164CB0A548E6}" dt="2020-05-16T06:45:36.362" v="4502"/>
          <pc:sldLayoutMkLst>
            <pc:docMk/>
            <pc:sldMasterMk cId="1812007545" sldId="2147483669"/>
            <pc:sldLayoutMk cId="3921130006" sldId="2147483670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296940215" sldId="2147483671"/>
          </pc:sldLayoutMkLst>
        </pc:sldLayoutChg>
        <pc:sldLayoutChg chg="setBg">
          <pc:chgData name="Akshay Nambiar" userId="a2606d8634c5ce38" providerId="LiveId" clId="{0B29691B-93D0-4209-8178-164CB0A548E6}" dt="2020-05-16T06:45:36.362" v="4502"/>
          <pc:sldLayoutMkLst>
            <pc:docMk/>
            <pc:sldMasterMk cId="1812007545" sldId="2147483669"/>
            <pc:sldLayoutMk cId="177604912" sldId="2147483672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2731311350" sldId="2147483673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3437568045" sldId="2147483674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1400417942" sldId="2147483675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1097007339" sldId="2147483676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3861335561" sldId="2147483677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896579777" sldId="2147483678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4094315552" sldId="2147483679"/>
          </pc:sldLayoutMkLst>
        </pc:sldLayoutChg>
        <pc:sldLayoutChg chg="setBg">
          <pc:chgData name="Akshay Nambiar" userId="a2606d8634c5ce38" providerId="LiveId" clId="{0B29691B-93D0-4209-8178-164CB0A548E6}" dt="2020-05-12T08:06:41.308" v="1180"/>
          <pc:sldLayoutMkLst>
            <pc:docMk/>
            <pc:sldMasterMk cId="1812007545" sldId="2147483669"/>
            <pc:sldLayoutMk cId="570276683" sldId="2147483680"/>
          </pc:sldLayoutMkLst>
        </pc:sldLayoutChg>
        <pc:sldLayoutChg chg="delSp del setBg">
          <pc:chgData name="Akshay Nambiar" userId="a2606d8634c5ce38" providerId="LiveId" clId="{0B29691B-93D0-4209-8178-164CB0A548E6}" dt="2020-05-12T08:07:10.691" v="1181" actId="47"/>
          <pc:sldLayoutMkLst>
            <pc:docMk/>
            <pc:sldMasterMk cId="1812007545" sldId="2147483669"/>
            <pc:sldLayoutMk cId="3014331220" sldId="2147483681"/>
          </pc:sldLayoutMkLst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014331220" sldId="2147483681"/>
              <ac:spMk id="14" creationId="{00000000-0000-0000-0000-000000000000}"/>
            </ac:spMkLst>
          </pc:spChg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014331220" sldId="2147483681"/>
              <ac:spMk id="15" creationId="{00000000-0000-0000-0000-000000000000}"/>
            </ac:spMkLst>
          </pc:spChg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014331220" sldId="2147483681"/>
              <ac:spMk id="16" creationId="{00000000-0000-0000-0000-000000000000}"/>
            </ac:spMkLst>
          </pc:spChg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014331220" sldId="2147483681"/>
              <ac:spMk id="17" creationId="{00000000-0000-0000-0000-000000000000}"/>
            </ac:spMkLst>
          </pc:spChg>
          <pc:picChg chg="del">
            <ac:chgData name="Akshay Nambiar" userId="a2606d8634c5ce38" providerId="LiveId" clId="{0B29691B-93D0-4209-8178-164CB0A548E6}" dt="2020-05-09T09:29:12.278" v="857"/>
            <ac:picMkLst>
              <pc:docMk/>
              <pc:sldMasterMk cId="1812007545" sldId="2147483669"/>
              <pc:sldLayoutMk cId="3014331220" sldId="2147483681"/>
              <ac:picMk id="11" creationId="{00000000-0000-0000-0000-000000000000}"/>
            </ac:picMkLst>
          </pc:picChg>
          <pc:picChg chg="del">
            <ac:chgData name="Akshay Nambiar" userId="a2606d8634c5ce38" providerId="LiveId" clId="{0B29691B-93D0-4209-8178-164CB0A548E6}" dt="2020-05-09T09:29:12.278" v="857"/>
            <ac:picMkLst>
              <pc:docMk/>
              <pc:sldMasterMk cId="1812007545" sldId="2147483669"/>
              <pc:sldLayoutMk cId="3014331220" sldId="2147483681"/>
              <ac:picMk id="13" creationId="{00000000-0000-0000-0000-000000000000}"/>
            </ac:picMkLst>
          </pc:picChg>
        </pc:sldLayoutChg>
        <pc:sldLayoutChg chg="delSp del">
          <pc:chgData name="Akshay Nambiar" userId="a2606d8634c5ce38" providerId="LiveId" clId="{0B29691B-93D0-4209-8178-164CB0A548E6}" dt="2020-05-09T09:34:46.162" v="909" actId="47"/>
          <pc:sldLayoutMkLst>
            <pc:docMk/>
            <pc:sldMasterMk cId="1812007545" sldId="2147483669"/>
            <pc:sldLayoutMk cId="370007883" sldId="2147483682"/>
          </pc:sldLayoutMkLst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70007883" sldId="2147483682"/>
              <ac:spMk id="10" creationId="{00000000-0000-0000-0000-000000000000}"/>
            </ac:spMkLst>
          </pc:spChg>
          <pc:spChg chg="del">
            <ac:chgData name="Akshay Nambiar" userId="a2606d8634c5ce38" providerId="LiveId" clId="{0B29691B-93D0-4209-8178-164CB0A548E6}" dt="2020-05-09T09:29:12.278" v="857"/>
            <ac:spMkLst>
              <pc:docMk/>
              <pc:sldMasterMk cId="1812007545" sldId="2147483669"/>
              <pc:sldLayoutMk cId="370007883" sldId="2147483682"/>
              <ac:spMk id="11" creationId="{00000000-0000-0000-0000-000000000000}"/>
            </ac:spMkLst>
          </pc:spChg>
          <pc:picChg chg="del">
            <ac:chgData name="Akshay Nambiar" userId="a2606d8634c5ce38" providerId="LiveId" clId="{0B29691B-93D0-4209-8178-164CB0A548E6}" dt="2020-05-09T09:29:12.278" v="857"/>
            <ac:picMkLst>
              <pc:docMk/>
              <pc:sldMasterMk cId="1812007545" sldId="2147483669"/>
              <pc:sldLayoutMk cId="370007883" sldId="2147483682"/>
              <ac:picMk id="8" creationId="{00000000-0000-0000-0000-000000000000}"/>
            </ac:picMkLst>
          </pc:picChg>
          <pc:picChg chg="del">
            <ac:chgData name="Akshay Nambiar" userId="a2606d8634c5ce38" providerId="LiveId" clId="{0B29691B-93D0-4209-8178-164CB0A548E6}" dt="2020-05-09T09:29:12.278" v="857"/>
            <ac:picMkLst>
              <pc:docMk/>
              <pc:sldMasterMk cId="1812007545" sldId="2147483669"/>
              <pc:sldLayoutMk cId="370007883" sldId="2147483682"/>
              <ac:picMk id="9" creationId="{00000000-0000-0000-0000-000000000000}"/>
            </ac:picMkLst>
          </pc:picChg>
        </pc:sldLayoutChg>
      </pc:sldMasterChg>
    </pc:docChg>
  </pc:docChgLst>
  <pc:docChgLst>
    <pc:chgData name="Akshay Nambiar" userId="a2606d8634c5ce38" providerId="LiveId" clId="{FD7FEB33-C434-4026-A40E-4EC790C56482}"/>
    <pc:docChg chg="undo custSel delSld modSld">
      <pc:chgData name="Akshay Nambiar" userId="a2606d8634c5ce38" providerId="LiveId" clId="{FD7FEB33-C434-4026-A40E-4EC790C56482}" dt="2020-06-25T13:02:44.416" v="422" actId="20577"/>
      <pc:docMkLst>
        <pc:docMk/>
      </pc:docMkLst>
      <pc:sldChg chg="modSp mod">
        <pc:chgData name="Akshay Nambiar" userId="a2606d8634c5ce38" providerId="LiveId" clId="{FD7FEB33-C434-4026-A40E-4EC790C56482}" dt="2020-06-15T11:11:19.570" v="130" actId="20577"/>
        <pc:sldMkLst>
          <pc:docMk/>
          <pc:sldMk cId="830324191" sldId="258"/>
        </pc:sldMkLst>
        <pc:spChg chg="mod">
          <ac:chgData name="Akshay Nambiar" userId="a2606d8634c5ce38" providerId="LiveId" clId="{FD7FEB33-C434-4026-A40E-4EC790C56482}" dt="2020-06-15T11:11:19.570" v="130" actId="20577"/>
          <ac:spMkLst>
            <pc:docMk/>
            <pc:sldMk cId="830324191" sldId="258"/>
            <ac:spMk id="6" creationId="{314118DF-C60D-4FAF-B42B-7ACC42EDB533}"/>
          </ac:spMkLst>
        </pc:spChg>
      </pc:sldChg>
      <pc:sldChg chg="modSp mod">
        <pc:chgData name="Akshay Nambiar" userId="a2606d8634c5ce38" providerId="LiveId" clId="{FD7FEB33-C434-4026-A40E-4EC790C56482}" dt="2020-06-18T06:29:52.839" v="388" actId="20577"/>
        <pc:sldMkLst>
          <pc:docMk/>
          <pc:sldMk cId="2860736195" sldId="260"/>
        </pc:sldMkLst>
        <pc:spChg chg="mod">
          <ac:chgData name="Akshay Nambiar" userId="a2606d8634c5ce38" providerId="LiveId" clId="{FD7FEB33-C434-4026-A40E-4EC790C56482}" dt="2020-06-18T06:29:52.839" v="388" actId="20577"/>
          <ac:spMkLst>
            <pc:docMk/>
            <pc:sldMk cId="2860736195" sldId="260"/>
            <ac:spMk id="11" creationId="{9FEBD212-DF54-4A78-8E23-E8139B617CAB}"/>
          </ac:spMkLst>
        </pc:spChg>
      </pc:sldChg>
      <pc:sldChg chg="addSp delSp modSp mod">
        <pc:chgData name="Akshay Nambiar" userId="a2606d8634c5ce38" providerId="LiveId" clId="{FD7FEB33-C434-4026-A40E-4EC790C56482}" dt="2020-06-18T06:33:17.989" v="392" actId="123"/>
        <pc:sldMkLst>
          <pc:docMk/>
          <pc:sldMk cId="2567208476" sldId="261"/>
        </pc:sldMkLst>
        <pc:spChg chg="add del mod">
          <ac:chgData name="Akshay Nambiar" userId="a2606d8634c5ce38" providerId="LiveId" clId="{FD7FEB33-C434-4026-A40E-4EC790C56482}" dt="2020-06-17T07:10:26.605" v="384" actId="478"/>
          <ac:spMkLst>
            <pc:docMk/>
            <pc:sldMk cId="2567208476" sldId="261"/>
            <ac:spMk id="2" creationId="{E157C00D-0DB4-4FCA-B2F9-EB783852DD25}"/>
          </ac:spMkLst>
        </pc:spChg>
        <pc:spChg chg="mod">
          <ac:chgData name="Akshay Nambiar" userId="a2606d8634c5ce38" providerId="LiveId" clId="{FD7FEB33-C434-4026-A40E-4EC790C56482}" dt="2020-06-18T06:33:17.989" v="392" actId="123"/>
          <ac:spMkLst>
            <pc:docMk/>
            <pc:sldMk cId="2567208476" sldId="261"/>
            <ac:spMk id="15" creationId="{E140B7C4-C0EE-4534-A331-5084083DF6BC}"/>
          </ac:spMkLst>
        </pc:spChg>
        <pc:spChg chg="mod">
          <ac:chgData name="Akshay Nambiar" userId="a2606d8634c5ce38" providerId="LiveId" clId="{FD7FEB33-C434-4026-A40E-4EC790C56482}" dt="2020-06-17T07:08:20.134" v="269" actId="1035"/>
          <ac:spMkLst>
            <pc:docMk/>
            <pc:sldMk cId="2567208476" sldId="261"/>
            <ac:spMk id="39" creationId="{D6B38959-E100-4107-A127-AF2288BD5209}"/>
          </ac:spMkLst>
        </pc:spChg>
        <pc:picChg chg="mod">
          <ac:chgData name="Akshay Nambiar" userId="a2606d8634c5ce38" providerId="LiveId" clId="{FD7FEB33-C434-4026-A40E-4EC790C56482}" dt="2020-06-15T11:04:17.547" v="39" actId="1035"/>
          <ac:picMkLst>
            <pc:docMk/>
            <pc:sldMk cId="2567208476" sldId="261"/>
            <ac:picMk id="5" creationId="{C3EF016C-5E1E-4A03-9032-1ED58027D86B}"/>
          </ac:picMkLst>
        </pc:picChg>
      </pc:sldChg>
      <pc:sldChg chg="modSp mod">
        <pc:chgData name="Akshay Nambiar" userId="a2606d8634c5ce38" providerId="LiveId" clId="{FD7FEB33-C434-4026-A40E-4EC790C56482}" dt="2020-06-25T13:02:44.416" v="422" actId="20577"/>
        <pc:sldMkLst>
          <pc:docMk/>
          <pc:sldMk cId="2261722235" sldId="262"/>
        </pc:sldMkLst>
        <pc:spChg chg="mod">
          <ac:chgData name="Akshay Nambiar" userId="a2606d8634c5ce38" providerId="LiveId" clId="{FD7FEB33-C434-4026-A40E-4EC790C56482}" dt="2020-06-25T13:02:44.416" v="422" actId="20577"/>
          <ac:spMkLst>
            <pc:docMk/>
            <pc:sldMk cId="2261722235" sldId="262"/>
            <ac:spMk id="3" creationId="{0F87248D-A29F-4783-9BA0-2FC112DA654C}"/>
          </ac:spMkLst>
        </pc:spChg>
        <pc:graphicFrameChg chg="mod">
          <ac:chgData name="Akshay Nambiar" userId="a2606d8634c5ce38" providerId="LiveId" clId="{FD7FEB33-C434-4026-A40E-4EC790C56482}" dt="2020-06-17T07:05:49.035" v="226"/>
          <ac:graphicFrameMkLst>
            <pc:docMk/>
            <pc:sldMk cId="2261722235" sldId="262"/>
            <ac:graphicFrameMk id="4" creationId="{24BA42DC-C5C6-4FC4-9886-C6608436F4C4}"/>
          </ac:graphicFrameMkLst>
        </pc:graphicFrameChg>
        <pc:picChg chg="mod">
          <ac:chgData name="Akshay Nambiar" userId="a2606d8634c5ce38" providerId="LiveId" clId="{FD7FEB33-C434-4026-A40E-4EC790C56482}" dt="2020-06-15T11:03:05.979" v="1" actId="1076"/>
          <ac:picMkLst>
            <pc:docMk/>
            <pc:sldMk cId="2261722235" sldId="262"/>
            <ac:picMk id="5" creationId="{C3EF016C-5E1E-4A03-9032-1ED58027D86B}"/>
          </ac:picMkLst>
        </pc:picChg>
      </pc:sldChg>
      <pc:sldChg chg="modSp mod">
        <pc:chgData name="Akshay Nambiar" userId="a2606d8634c5ce38" providerId="LiveId" clId="{FD7FEB33-C434-4026-A40E-4EC790C56482}" dt="2020-06-17T07:06:36.982" v="229" actId="14100"/>
        <pc:sldMkLst>
          <pc:docMk/>
          <pc:sldMk cId="4072451535" sldId="263"/>
        </pc:sldMkLst>
        <pc:spChg chg="mod">
          <ac:chgData name="Akshay Nambiar" userId="a2606d8634c5ce38" providerId="LiveId" clId="{FD7FEB33-C434-4026-A40E-4EC790C56482}" dt="2020-06-17T07:06:24.433" v="227" actId="14100"/>
          <ac:spMkLst>
            <pc:docMk/>
            <pc:sldMk cId="4072451535" sldId="263"/>
            <ac:spMk id="3" creationId="{54823BFD-AE6F-456F-8852-F83A87301FE7}"/>
          </ac:spMkLst>
        </pc:spChg>
        <pc:spChg chg="mod">
          <ac:chgData name="Akshay Nambiar" userId="a2606d8634c5ce38" providerId="LiveId" clId="{FD7FEB33-C434-4026-A40E-4EC790C56482}" dt="2020-06-17T07:06:30.716" v="228" actId="14100"/>
          <ac:spMkLst>
            <pc:docMk/>
            <pc:sldMk cId="4072451535" sldId="263"/>
            <ac:spMk id="16" creationId="{0F98CB54-ED3A-40A1-8286-55ADCE45DA1D}"/>
          </ac:spMkLst>
        </pc:spChg>
        <pc:spChg chg="mod">
          <ac:chgData name="Akshay Nambiar" userId="a2606d8634c5ce38" providerId="LiveId" clId="{FD7FEB33-C434-4026-A40E-4EC790C56482}" dt="2020-06-17T07:06:36.982" v="229" actId="14100"/>
          <ac:spMkLst>
            <pc:docMk/>
            <pc:sldMk cId="4072451535" sldId="263"/>
            <ac:spMk id="17" creationId="{32400057-729B-48CB-8DC4-24F242F56CE4}"/>
          </ac:spMkLst>
        </pc:spChg>
        <pc:picChg chg="mod">
          <ac:chgData name="Akshay Nambiar" userId="a2606d8634c5ce38" providerId="LiveId" clId="{FD7FEB33-C434-4026-A40E-4EC790C56482}" dt="2020-06-15T11:06:49.935" v="79" actId="1076"/>
          <ac:picMkLst>
            <pc:docMk/>
            <pc:sldMk cId="4072451535" sldId="263"/>
            <ac:picMk id="5" creationId="{C3EF016C-5E1E-4A03-9032-1ED58027D86B}"/>
          </ac:picMkLst>
        </pc:picChg>
      </pc:sldChg>
      <pc:sldChg chg="modSp mod">
        <pc:chgData name="Akshay Nambiar" userId="a2606d8634c5ce38" providerId="LiveId" clId="{FD7FEB33-C434-4026-A40E-4EC790C56482}" dt="2020-06-15T11:05:19.332" v="70" actId="1076"/>
        <pc:sldMkLst>
          <pc:docMk/>
          <pc:sldMk cId="1122783789" sldId="264"/>
        </pc:sldMkLst>
        <pc:picChg chg="mod">
          <ac:chgData name="Akshay Nambiar" userId="a2606d8634c5ce38" providerId="LiveId" clId="{FD7FEB33-C434-4026-A40E-4EC790C56482}" dt="2020-06-15T11:05:19.332" v="70" actId="1076"/>
          <ac:picMkLst>
            <pc:docMk/>
            <pc:sldMk cId="1122783789" sldId="264"/>
            <ac:picMk id="5" creationId="{C3EF016C-5E1E-4A03-9032-1ED58027D86B}"/>
          </ac:picMkLst>
        </pc:picChg>
      </pc:sldChg>
      <pc:sldChg chg="modSp mod">
        <pc:chgData name="Akshay Nambiar" userId="a2606d8634c5ce38" providerId="LiveId" clId="{FD7FEB33-C434-4026-A40E-4EC790C56482}" dt="2020-06-18T06:32:53.256" v="390" actId="1076"/>
        <pc:sldMkLst>
          <pc:docMk/>
          <pc:sldMk cId="680006524" sldId="265"/>
        </pc:sldMkLst>
        <pc:spChg chg="mod">
          <ac:chgData name="Akshay Nambiar" userId="a2606d8634c5ce38" providerId="LiveId" clId="{FD7FEB33-C434-4026-A40E-4EC790C56482}" dt="2020-06-18T06:32:53.256" v="390" actId="1076"/>
          <ac:spMkLst>
            <pc:docMk/>
            <pc:sldMk cId="680006524" sldId="265"/>
            <ac:spMk id="3" creationId="{713C1506-214E-402A-A877-AF764E944139}"/>
          </ac:spMkLst>
        </pc:spChg>
        <pc:picChg chg="mod">
          <ac:chgData name="Akshay Nambiar" userId="a2606d8634c5ce38" providerId="LiveId" clId="{FD7FEB33-C434-4026-A40E-4EC790C56482}" dt="2020-06-15T11:05:32.182" v="72" actId="1076"/>
          <ac:picMkLst>
            <pc:docMk/>
            <pc:sldMk cId="680006524" sldId="265"/>
            <ac:picMk id="5" creationId="{C3EF016C-5E1E-4A03-9032-1ED58027D86B}"/>
          </ac:picMkLst>
        </pc:picChg>
      </pc:sldChg>
      <pc:sldChg chg="modSp mod">
        <pc:chgData name="Akshay Nambiar" userId="a2606d8634c5ce38" providerId="LiveId" clId="{FD7FEB33-C434-4026-A40E-4EC790C56482}" dt="2020-06-15T11:05:48.012" v="74" actId="1076"/>
        <pc:sldMkLst>
          <pc:docMk/>
          <pc:sldMk cId="3390816177" sldId="266"/>
        </pc:sldMkLst>
        <pc:picChg chg="mod">
          <ac:chgData name="Akshay Nambiar" userId="a2606d8634c5ce38" providerId="LiveId" clId="{FD7FEB33-C434-4026-A40E-4EC790C56482}" dt="2020-06-15T11:05:48.012" v="74" actId="1076"/>
          <ac:picMkLst>
            <pc:docMk/>
            <pc:sldMk cId="3390816177" sldId="266"/>
            <ac:picMk id="5" creationId="{C3EF016C-5E1E-4A03-9032-1ED58027D86B}"/>
          </ac:picMkLst>
        </pc:picChg>
      </pc:sldChg>
      <pc:sldChg chg="delSp modSp mod">
        <pc:chgData name="Akshay Nambiar" userId="a2606d8634c5ce38" providerId="LiveId" clId="{FD7FEB33-C434-4026-A40E-4EC790C56482}" dt="2020-06-15T11:05:59.125" v="76" actId="478"/>
        <pc:sldMkLst>
          <pc:docMk/>
          <pc:sldMk cId="1595985383" sldId="267"/>
        </pc:sldMkLst>
        <pc:picChg chg="del mod">
          <ac:chgData name="Akshay Nambiar" userId="a2606d8634c5ce38" providerId="LiveId" clId="{FD7FEB33-C434-4026-A40E-4EC790C56482}" dt="2020-06-15T11:05:59.125" v="76" actId="478"/>
          <ac:picMkLst>
            <pc:docMk/>
            <pc:sldMk cId="1595985383" sldId="267"/>
            <ac:picMk id="5" creationId="{C3EF016C-5E1E-4A03-9032-1ED58027D86B}"/>
          </ac:picMkLst>
        </pc:picChg>
      </pc:sldChg>
      <pc:sldChg chg="del">
        <pc:chgData name="Akshay Nambiar" userId="a2606d8634c5ce38" providerId="LiveId" clId="{FD7FEB33-C434-4026-A40E-4EC790C56482}" dt="2020-06-15T11:06:08.588" v="77" actId="47"/>
        <pc:sldMkLst>
          <pc:docMk/>
          <pc:sldMk cId="1849706684" sldId="268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image" Target="../media/image21.jp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image" Target="../media/image21.jp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5E311-1DB8-4BC4-896F-8BF57B35DDDA}" type="doc">
      <dgm:prSet loTypeId="urn:microsoft.com/office/officeart/2005/8/layout/radial6" loCatId="relationship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5BE5CA87-5116-4FA9-BFA9-A06089D999CA}">
      <dgm:prSet phldrT="[Text]"/>
      <dgm:spPr/>
      <dgm:t>
        <a:bodyPr/>
        <a:lstStyle/>
        <a:p>
          <a:r>
            <a:rPr lang="en-US" b="1" dirty="0"/>
            <a:t>Poly Products Management</a:t>
          </a:r>
        </a:p>
      </dgm:t>
    </dgm:pt>
    <dgm:pt modelId="{6B9CCACD-9FA6-4D5B-B782-913219991646}" type="parTrans" cxnId="{D1EF00D6-FC30-4D25-B238-6F7DF25A5BF2}">
      <dgm:prSet/>
      <dgm:spPr/>
      <dgm:t>
        <a:bodyPr/>
        <a:lstStyle/>
        <a:p>
          <a:endParaRPr lang="en-IN"/>
        </a:p>
      </dgm:t>
    </dgm:pt>
    <dgm:pt modelId="{8BE9E348-54D9-4771-A090-CA9C733DDF37}" type="sibTrans" cxnId="{D1EF00D6-FC30-4D25-B238-6F7DF25A5BF2}">
      <dgm:prSet/>
      <dgm:spPr/>
      <dgm:t>
        <a:bodyPr/>
        <a:lstStyle/>
        <a:p>
          <a:endParaRPr lang="en-IN"/>
        </a:p>
      </dgm:t>
    </dgm:pt>
    <dgm:pt modelId="{E078F6B5-CCF9-480F-A932-770444042840}">
      <dgm:prSet phldrT="[Text]" custT="1"/>
      <dgm:spPr/>
      <dgm:t>
        <a:bodyPr/>
        <a:lstStyle/>
        <a:p>
          <a:r>
            <a:rPr lang="en-US" sz="1600" b="1" dirty="0"/>
            <a:t>Anilkumar</a:t>
          </a:r>
        </a:p>
        <a:p>
          <a:r>
            <a:rPr lang="en-US" sz="1400" b="1" dirty="0"/>
            <a:t>Managing Partner</a:t>
          </a:r>
          <a:endParaRPr lang="en-IN" sz="1400" b="1" dirty="0"/>
        </a:p>
      </dgm:t>
    </dgm:pt>
    <dgm:pt modelId="{E35165F1-FCB8-418B-BAF2-F4A40305466C}" type="parTrans" cxnId="{92670481-93CB-43B5-A7D2-F4FEE0521F34}">
      <dgm:prSet/>
      <dgm:spPr/>
      <dgm:t>
        <a:bodyPr/>
        <a:lstStyle/>
        <a:p>
          <a:endParaRPr lang="en-IN"/>
        </a:p>
      </dgm:t>
    </dgm:pt>
    <dgm:pt modelId="{E60903AD-1E46-4993-9CF2-793180F72248}" type="sibTrans" cxnId="{92670481-93CB-43B5-A7D2-F4FEE0521F34}">
      <dgm:prSet/>
      <dgm:spPr/>
      <dgm:t>
        <a:bodyPr/>
        <a:lstStyle/>
        <a:p>
          <a:endParaRPr lang="en-IN"/>
        </a:p>
      </dgm:t>
    </dgm:pt>
    <dgm:pt modelId="{392371F6-71B5-4512-8F68-56D506BF63C7}">
      <dgm:prSet phldrT="[Text]" custT="1"/>
      <dgm:spPr/>
      <dgm:t>
        <a:bodyPr/>
        <a:lstStyle/>
        <a:p>
          <a:r>
            <a:rPr lang="en-US" sz="1600" b="1"/>
            <a:t>Arunkumar</a:t>
          </a:r>
        </a:p>
        <a:p>
          <a:r>
            <a:rPr lang="en-US" sz="1400" b="1"/>
            <a:t>Partner</a:t>
          </a:r>
          <a:endParaRPr lang="en-IN" sz="1400" b="1" dirty="0"/>
        </a:p>
      </dgm:t>
    </dgm:pt>
    <dgm:pt modelId="{DF054F5C-CD3C-413E-B1AF-42FB71713F9C}" type="parTrans" cxnId="{D96FBAE1-4038-4C7B-B812-D500F0E53D04}">
      <dgm:prSet/>
      <dgm:spPr/>
      <dgm:t>
        <a:bodyPr/>
        <a:lstStyle/>
        <a:p>
          <a:endParaRPr lang="en-IN"/>
        </a:p>
      </dgm:t>
    </dgm:pt>
    <dgm:pt modelId="{83713F0E-2DAE-4C29-980E-5245DC1255F7}" type="sibTrans" cxnId="{D96FBAE1-4038-4C7B-B812-D500F0E53D04}">
      <dgm:prSet/>
      <dgm:spPr/>
      <dgm:t>
        <a:bodyPr/>
        <a:lstStyle/>
        <a:p>
          <a:endParaRPr lang="en-IN"/>
        </a:p>
      </dgm:t>
    </dgm:pt>
    <dgm:pt modelId="{54D005BB-5AA8-44B8-BD0B-2659F01E9EA3}">
      <dgm:prSet phldrT="[Text]" custT="1"/>
      <dgm:spPr/>
      <dgm:t>
        <a:bodyPr/>
        <a:lstStyle/>
        <a:p>
          <a:r>
            <a:rPr lang="en-US" sz="1400" b="1" dirty="0"/>
            <a:t>Venugopalan</a:t>
          </a:r>
        </a:p>
        <a:p>
          <a:r>
            <a:rPr lang="en-US" sz="1600" b="1" dirty="0"/>
            <a:t>Partner</a:t>
          </a:r>
          <a:endParaRPr lang="en-IN" sz="1600" b="1" dirty="0"/>
        </a:p>
      </dgm:t>
    </dgm:pt>
    <dgm:pt modelId="{060A953E-0583-4AA2-9DE6-2C3087CA9581}" type="parTrans" cxnId="{F0BB5FA0-96FE-43C4-8E30-AD3D6EBF5F6E}">
      <dgm:prSet/>
      <dgm:spPr/>
      <dgm:t>
        <a:bodyPr/>
        <a:lstStyle/>
        <a:p>
          <a:endParaRPr lang="en-IN"/>
        </a:p>
      </dgm:t>
    </dgm:pt>
    <dgm:pt modelId="{156D4153-DBE2-475B-B70D-A6B96717DAB8}" type="sibTrans" cxnId="{F0BB5FA0-96FE-43C4-8E30-AD3D6EBF5F6E}">
      <dgm:prSet/>
      <dgm:spPr/>
      <dgm:t>
        <a:bodyPr/>
        <a:lstStyle/>
        <a:p>
          <a:endParaRPr lang="en-IN"/>
        </a:p>
      </dgm:t>
    </dgm:pt>
    <dgm:pt modelId="{903D44E0-966E-4D76-BF97-773149863F85}" type="pres">
      <dgm:prSet presAssocID="{6AA5E311-1DB8-4BC4-896F-8BF57B35DD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7A769F-A899-4873-9B01-8E8ED194D930}" type="pres">
      <dgm:prSet presAssocID="{5BE5CA87-5116-4FA9-BFA9-A06089D999CA}" presName="centerShape" presStyleLbl="node0" presStyleIdx="0" presStyleCnt="1"/>
      <dgm:spPr/>
    </dgm:pt>
    <dgm:pt modelId="{9AFDFCE8-3C15-4026-87F6-69E104F85F06}" type="pres">
      <dgm:prSet presAssocID="{E078F6B5-CCF9-480F-A932-770444042840}" presName="node" presStyleLbl="node1" presStyleIdx="0" presStyleCnt="3" custScaleX="115766" custScaleY="115766">
        <dgm:presLayoutVars>
          <dgm:bulletEnabled val="1"/>
        </dgm:presLayoutVars>
      </dgm:prSet>
      <dgm:spPr/>
    </dgm:pt>
    <dgm:pt modelId="{07F11385-2A45-49C4-9E41-DFFC18A1471E}" type="pres">
      <dgm:prSet presAssocID="{E078F6B5-CCF9-480F-A932-770444042840}" presName="dummy" presStyleCnt="0"/>
      <dgm:spPr/>
    </dgm:pt>
    <dgm:pt modelId="{6DEB5064-01C8-425F-A1DA-BEA6901F1215}" type="pres">
      <dgm:prSet presAssocID="{E60903AD-1E46-4993-9CF2-793180F72248}" presName="sibTrans" presStyleLbl="sibTrans2D1" presStyleIdx="0" presStyleCnt="3"/>
      <dgm:spPr/>
    </dgm:pt>
    <dgm:pt modelId="{BFCF80AC-4369-463F-BFDE-A84515CC246A}" type="pres">
      <dgm:prSet presAssocID="{392371F6-71B5-4512-8F68-56D506BF63C7}" presName="node" presStyleLbl="node1" presStyleIdx="1" presStyleCnt="3" custScaleX="115766" custScaleY="115766">
        <dgm:presLayoutVars>
          <dgm:bulletEnabled val="1"/>
        </dgm:presLayoutVars>
      </dgm:prSet>
      <dgm:spPr/>
    </dgm:pt>
    <dgm:pt modelId="{63AE2825-FAA9-472C-A451-DA0942DC568B}" type="pres">
      <dgm:prSet presAssocID="{392371F6-71B5-4512-8F68-56D506BF63C7}" presName="dummy" presStyleCnt="0"/>
      <dgm:spPr/>
    </dgm:pt>
    <dgm:pt modelId="{433C6408-3360-473B-A344-F9199C445A32}" type="pres">
      <dgm:prSet presAssocID="{83713F0E-2DAE-4C29-980E-5245DC1255F7}" presName="sibTrans" presStyleLbl="sibTrans2D1" presStyleIdx="1" presStyleCnt="3"/>
      <dgm:spPr/>
    </dgm:pt>
    <dgm:pt modelId="{6ED9BED0-2C98-40FA-A3C6-74CA376B653D}" type="pres">
      <dgm:prSet presAssocID="{54D005BB-5AA8-44B8-BD0B-2659F01E9EA3}" presName="node" presStyleLbl="node1" presStyleIdx="2" presStyleCnt="3" custScaleX="115766" custScaleY="115766">
        <dgm:presLayoutVars>
          <dgm:bulletEnabled val="1"/>
        </dgm:presLayoutVars>
      </dgm:prSet>
      <dgm:spPr/>
    </dgm:pt>
    <dgm:pt modelId="{A390DD37-6268-4FDF-A5F4-770DBBAA191F}" type="pres">
      <dgm:prSet presAssocID="{54D005BB-5AA8-44B8-BD0B-2659F01E9EA3}" presName="dummy" presStyleCnt="0"/>
      <dgm:spPr/>
    </dgm:pt>
    <dgm:pt modelId="{7C311A51-48DE-4FD0-A4A2-7EC64A24D511}" type="pres">
      <dgm:prSet presAssocID="{156D4153-DBE2-475B-B70D-A6B96717DAB8}" presName="sibTrans" presStyleLbl="sibTrans2D1" presStyleIdx="2" presStyleCnt="3"/>
      <dgm:spPr/>
    </dgm:pt>
  </dgm:ptLst>
  <dgm:cxnLst>
    <dgm:cxn modelId="{8B841F0C-445B-4F7B-A197-525856CB6338}" type="presOf" srcId="{156D4153-DBE2-475B-B70D-A6B96717DAB8}" destId="{7C311A51-48DE-4FD0-A4A2-7EC64A24D511}" srcOrd="0" destOrd="0" presId="urn:microsoft.com/office/officeart/2005/8/layout/radial6"/>
    <dgm:cxn modelId="{72251F6B-A146-4A99-A443-ECE723D2EE2D}" type="presOf" srcId="{E078F6B5-CCF9-480F-A932-770444042840}" destId="{9AFDFCE8-3C15-4026-87F6-69E104F85F06}" srcOrd="0" destOrd="0" presId="urn:microsoft.com/office/officeart/2005/8/layout/radial6"/>
    <dgm:cxn modelId="{FFE0516C-A919-4245-936F-E2C8DD235603}" type="presOf" srcId="{392371F6-71B5-4512-8F68-56D506BF63C7}" destId="{BFCF80AC-4369-463F-BFDE-A84515CC246A}" srcOrd="0" destOrd="0" presId="urn:microsoft.com/office/officeart/2005/8/layout/radial6"/>
    <dgm:cxn modelId="{0516C94C-1928-4286-9B51-ADD134E50DD2}" type="presOf" srcId="{6AA5E311-1DB8-4BC4-896F-8BF57B35DDDA}" destId="{903D44E0-966E-4D76-BF97-773149863F85}" srcOrd="0" destOrd="0" presId="urn:microsoft.com/office/officeart/2005/8/layout/radial6"/>
    <dgm:cxn modelId="{8486E373-9791-4E3C-AB9F-E44F4CA8B51D}" type="presOf" srcId="{54D005BB-5AA8-44B8-BD0B-2659F01E9EA3}" destId="{6ED9BED0-2C98-40FA-A3C6-74CA376B653D}" srcOrd="0" destOrd="0" presId="urn:microsoft.com/office/officeart/2005/8/layout/radial6"/>
    <dgm:cxn modelId="{92670481-93CB-43B5-A7D2-F4FEE0521F34}" srcId="{5BE5CA87-5116-4FA9-BFA9-A06089D999CA}" destId="{E078F6B5-CCF9-480F-A932-770444042840}" srcOrd="0" destOrd="0" parTransId="{E35165F1-FCB8-418B-BAF2-F4A40305466C}" sibTransId="{E60903AD-1E46-4993-9CF2-793180F72248}"/>
    <dgm:cxn modelId="{F0BB5FA0-96FE-43C4-8E30-AD3D6EBF5F6E}" srcId="{5BE5CA87-5116-4FA9-BFA9-A06089D999CA}" destId="{54D005BB-5AA8-44B8-BD0B-2659F01E9EA3}" srcOrd="2" destOrd="0" parTransId="{060A953E-0583-4AA2-9DE6-2C3087CA9581}" sibTransId="{156D4153-DBE2-475B-B70D-A6B96717DAB8}"/>
    <dgm:cxn modelId="{F1A9CEA7-BBD8-43C7-8658-6A820551ED82}" type="presOf" srcId="{E60903AD-1E46-4993-9CF2-793180F72248}" destId="{6DEB5064-01C8-425F-A1DA-BEA6901F1215}" srcOrd="0" destOrd="0" presId="urn:microsoft.com/office/officeart/2005/8/layout/radial6"/>
    <dgm:cxn modelId="{B2DBC8B7-EEB7-46D3-8E11-E8B572478057}" type="presOf" srcId="{83713F0E-2DAE-4C29-980E-5245DC1255F7}" destId="{433C6408-3360-473B-A344-F9199C445A32}" srcOrd="0" destOrd="0" presId="urn:microsoft.com/office/officeart/2005/8/layout/radial6"/>
    <dgm:cxn modelId="{D1EF00D6-FC30-4D25-B238-6F7DF25A5BF2}" srcId="{6AA5E311-1DB8-4BC4-896F-8BF57B35DDDA}" destId="{5BE5CA87-5116-4FA9-BFA9-A06089D999CA}" srcOrd="0" destOrd="0" parTransId="{6B9CCACD-9FA6-4D5B-B782-913219991646}" sibTransId="{8BE9E348-54D9-4771-A090-CA9C733DDF37}"/>
    <dgm:cxn modelId="{9E00DCD6-0B89-47ED-AF51-30808F274154}" type="presOf" srcId="{5BE5CA87-5116-4FA9-BFA9-A06089D999CA}" destId="{817A769F-A899-4873-9B01-8E8ED194D930}" srcOrd="0" destOrd="0" presId="urn:microsoft.com/office/officeart/2005/8/layout/radial6"/>
    <dgm:cxn modelId="{D96FBAE1-4038-4C7B-B812-D500F0E53D04}" srcId="{5BE5CA87-5116-4FA9-BFA9-A06089D999CA}" destId="{392371F6-71B5-4512-8F68-56D506BF63C7}" srcOrd="1" destOrd="0" parTransId="{DF054F5C-CD3C-413E-B1AF-42FB71713F9C}" sibTransId="{83713F0E-2DAE-4C29-980E-5245DC1255F7}"/>
    <dgm:cxn modelId="{E41F246B-534E-4BD2-AF51-1D3F429750A5}" type="presParOf" srcId="{903D44E0-966E-4D76-BF97-773149863F85}" destId="{817A769F-A899-4873-9B01-8E8ED194D930}" srcOrd="0" destOrd="0" presId="urn:microsoft.com/office/officeart/2005/8/layout/radial6"/>
    <dgm:cxn modelId="{DD6827DB-E5E6-4A37-BDE0-3363A66DCC98}" type="presParOf" srcId="{903D44E0-966E-4D76-BF97-773149863F85}" destId="{9AFDFCE8-3C15-4026-87F6-69E104F85F06}" srcOrd="1" destOrd="0" presId="urn:microsoft.com/office/officeart/2005/8/layout/radial6"/>
    <dgm:cxn modelId="{4ED14481-E129-47DB-9FC0-BA899FEF2BD8}" type="presParOf" srcId="{903D44E0-966E-4D76-BF97-773149863F85}" destId="{07F11385-2A45-49C4-9E41-DFFC18A1471E}" srcOrd="2" destOrd="0" presId="urn:microsoft.com/office/officeart/2005/8/layout/radial6"/>
    <dgm:cxn modelId="{1B17168E-4A2F-437D-B84D-2888171A5E6C}" type="presParOf" srcId="{903D44E0-966E-4D76-BF97-773149863F85}" destId="{6DEB5064-01C8-425F-A1DA-BEA6901F1215}" srcOrd="3" destOrd="0" presId="urn:microsoft.com/office/officeart/2005/8/layout/radial6"/>
    <dgm:cxn modelId="{A718A7CC-C892-4320-A3DC-0F9F7977A988}" type="presParOf" srcId="{903D44E0-966E-4D76-BF97-773149863F85}" destId="{BFCF80AC-4369-463F-BFDE-A84515CC246A}" srcOrd="4" destOrd="0" presId="urn:microsoft.com/office/officeart/2005/8/layout/radial6"/>
    <dgm:cxn modelId="{422BB416-F85D-4FA0-BC73-CCA256EC6A6B}" type="presParOf" srcId="{903D44E0-966E-4D76-BF97-773149863F85}" destId="{63AE2825-FAA9-472C-A451-DA0942DC568B}" srcOrd="5" destOrd="0" presId="urn:microsoft.com/office/officeart/2005/8/layout/radial6"/>
    <dgm:cxn modelId="{9FFE4C50-ABE7-415E-BA2D-766E30464E44}" type="presParOf" srcId="{903D44E0-966E-4D76-BF97-773149863F85}" destId="{433C6408-3360-473B-A344-F9199C445A32}" srcOrd="6" destOrd="0" presId="urn:microsoft.com/office/officeart/2005/8/layout/radial6"/>
    <dgm:cxn modelId="{E5749EEB-6377-41B6-9B85-EF84A7C71E73}" type="presParOf" srcId="{903D44E0-966E-4D76-BF97-773149863F85}" destId="{6ED9BED0-2C98-40FA-A3C6-74CA376B653D}" srcOrd="7" destOrd="0" presId="urn:microsoft.com/office/officeart/2005/8/layout/radial6"/>
    <dgm:cxn modelId="{CDA870BC-2674-4313-85E8-272FE48F079E}" type="presParOf" srcId="{903D44E0-966E-4D76-BF97-773149863F85}" destId="{A390DD37-6268-4FDF-A5F4-770DBBAA191F}" srcOrd="8" destOrd="0" presId="urn:microsoft.com/office/officeart/2005/8/layout/radial6"/>
    <dgm:cxn modelId="{ECBD2557-BD66-4670-9F62-4F044CCD19C3}" type="presParOf" srcId="{903D44E0-966E-4D76-BF97-773149863F85}" destId="{7C311A51-48DE-4FD0-A4A2-7EC64A24D51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740AF-F436-4E3F-AB9A-D755D572501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D65A802-C1D8-4497-8C98-BFCCFE7B2532}">
      <dgm:prSet phldrT="[Text]" custT="1"/>
      <dgm:spPr/>
      <dgm:t>
        <a:bodyPr/>
        <a:lstStyle/>
        <a:p>
          <a:pPr algn="ctr"/>
          <a:r>
            <a:rPr lang="en-US" sz="1600" b="1" i="1" u="sng" dirty="0"/>
            <a:t>Ultrasonic Welding</a:t>
          </a:r>
        </a:p>
      </dgm:t>
    </dgm:pt>
    <dgm:pt modelId="{D6F018C1-7FC7-4EF0-A080-AC6BF6D41F2D}" type="sibTrans" cxnId="{801FCF01-693A-4615-AC8A-AC71C1C68E3B}">
      <dgm:prSet/>
      <dgm:spPr/>
      <dgm:t>
        <a:bodyPr/>
        <a:lstStyle/>
        <a:p>
          <a:pPr algn="l"/>
          <a:endParaRPr lang="en-IN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14A6A6E1-C1F2-4F0F-9154-4F1EA95572C2}" type="parTrans" cxnId="{801FCF01-693A-4615-AC8A-AC71C1C68E3B}">
      <dgm:prSet/>
      <dgm:spPr/>
      <dgm:t>
        <a:bodyPr/>
        <a:lstStyle/>
        <a:p>
          <a:pPr algn="l"/>
          <a:endParaRPr lang="en-IN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199E04F2-652A-4902-80DC-F681C0404662}">
      <dgm:prSet phldrT="[Text]" custT="1"/>
      <dgm:spPr/>
      <dgm:t>
        <a:bodyPr/>
        <a:lstStyle/>
        <a:p>
          <a:pPr algn="ctr"/>
          <a:r>
            <a:rPr lang="en-US" sz="1600" b="1" i="1" u="sng" dirty="0"/>
            <a:t>Injection Molding</a:t>
          </a:r>
          <a:endParaRPr lang="en-IN" sz="1600" b="1" i="1" u="sng" dirty="0"/>
        </a:p>
      </dgm:t>
    </dgm:pt>
    <dgm:pt modelId="{11FD2F6C-CE86-42D4-8318-9EBDA39AB99A}" type="sibTrans" cxnId="{F4E8A840-A259-4661-B7F2-C2824D5D2F61}">
      <dgm:prSet/>
      <dgm:spPr/>
      <dgm:t>
        <a:bodyPr/>
        <a:lstStyle/>
        <a:p>
          <a:pPr algn="l"/>
          <a:endParaRPr lang="en-IN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7BFE4939-9878-47C2-AF48-653A3F89EF18}" type="parTrans" cxnId="{F4E8A840-A259-4661-B7F2-C2824D5D2F61}">
      <dgm:prSet/>
      <dgm:spPr/>
      <dgm:t>
        <a:bodyPr/>
        <a:lstStyle/>
        <a:p>
          <a:pPr algn="l"/>
          <a:endParaRPr lang="en-IN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3ECD4336-999F-4053-9431-7A510D40C99F}">
      <dgm:prSet custT="1"/>
      <dgm:spPr/>
      <dgm:t>
        <a:bodyPr/>
        <a:lstStyle/>
        <a:p>
          <a:r>
            <a:rPr lang="en-US" sz="1600" b="1" i="1" u="sng" dirty="0"/>
            <a:t>Blow Molding</a:t>
          </a:r>
          <a:endParaRPr lang="en-IN" sz="1600" b="1" i="1" u="sng" dirty="0"/>
        </a:p>
      </dgm:t>
    </dgm:pt>
    <dgm:pt modelId="{28636350-F6AE-4BCA-B8D4-B6D57442B043}" type="parTrans" cxnId="{6B6B04B9-3ABC-43B1-8877-2DEACFD8FD05}">
      <dgm:prSet/>
      <dgm:spPr/>
      <dgm:t>
        <a:bodyPr/>
        <a:lstStyle/>
        <a:p>
          <a:endParaRPr lang="en-IN"/>
        </a:p>
      </dgm:t>
    </dgm:pt>
    <dgm:pt modelId="{A267EAB2-24D1-42FB-B6A9-4AFB5DB1DC6F}" type="sibTrans" cxnId="{6B6B04B9-3ABC-43B1-8877-2DEACFD8FD05}">
      <dgm:prSet/>
      <dgm:spPr/>
      <dgm:t>
        <a:bodyPr/>
        <a:lstStyle/>
        <a:p>
          <a:endParaRPr lang="en-IN"/>
        </a:p>
      </dgm:t>
    </dgm:pt>
    <dgm:pt modelId="{6F85FCC2-81E0-441A-A514-D255F4A4B67D}">
      <dgm:prSet custT="1"/>
      <dgm:spPr/>
      <dgm:t>
        <a:bodyPr/>
        <a:lstStyle/>
        <a:p>
          <a:r>
            <a:rPr lang="en-US" sz="1600" b="1" i="1" u="sng" dirty="0"/>
            <a:t>Tool Room and Designing</a:t>
          </a:r>
          <a:endParaRPr lang="en-IN" sz="1600" b="1" i="1" u="sng" dirty="0"/>
        </a:p>
      </dgm:t>
    </dgm:pt>
    <dgm:pt modelId="{7A2C85B3-F444-4709-9CEA-BCD33857F475}" type="parTrans" cxnId="{91B4EDDE-3C68-4890-868E-8F5BA51A94DF}">
      <dgm:prSet/>
      <dgm:spPr/>
      <dgm:t>
        <a:bodyPr/>
        <a:lstStyle/>
        <a:p>
          <a:endParaRPr lang="en-IN"/>
        </a:p>
      </dgm:t>
    </dgm:pt>
    <dgm:pt modelId="{43DA4262-3D59-4301-98E3-FC7D64CF8512}" type="sibTrans" cxnId="{91B4EDDE-3C68-4890-868E-8F5BA51A94DF}">
      <dgm:prSet/>
      <dgm:spPr/>
      <dgm:t>
        <a:bodyPr/>
        <a:lstStyle/>
        <a:p>
          <a:endParaRPr lang="en-IN"/>
        </a:p>
      </dgm:t>
    </dgm:pt>
    <dgm:pt modelId="{7C32C82E-3F33-40FA-872A-05F4F8726725}">
      <dgm:prSet custT="1"/>
      <dgm:spPr/>
      <dgm:t>
        <a:bodyPr/>
        <a:lstStyle/>
        <a:p>
          <a:r>
            <a:rPr lang="en-US" sz="1600" b="1" i="1" u="sng" dirty="0"/>
            <a:t>CNC Lathe Machining</a:t>
          </a:r>
          <a:endParaRPr lang="en-IN" sz="1600" b="1" i="1" u="sng" dirty="0"/>
        </a:p>
      </dgm:t>
    </dgm:pt>
    <dgm:pt modelId="{94391328-BB63-4F85-B9BB-DF5EC0E6FEB8}" type="parTrans" cxnId="{3A5CD00D-D0A4-42A4-BDC5-27D9A67A048E}">
      <dgm:prSet/>
      <dgm:spPr/>
      <dgm:t>
        <a:bodyPr/>
        <a:lstStyle/>
        <a:p>
          <a:endParaRPr lang="en-IN"/>
        </a:p>
      </dgm:t>
    </dgm:pt>
    <dgm:pt modelId="{401EDA74-0111-412E-8056-BC7010B4D7AC}" type="sibTrans" cxnId="{3A5CD00D-D0A4-42A4-BDC5-27D9A67A048E}">
      <dgm:prSet/>
      <dgm:spPr/>
      <dgm:t>
        <a:bodyPr/>
        <a:lstStyle/>
        <a:p>
          <a:endParaRPr lang="en-IN"/>
        </a:p>
      </dgm:t>
    </dgm:pt>
    <dgm:pt modelId="{C87DA33F-2B26-411B-861E-F23403D5F78F}">
      <dgm:prSet custT="1"/>
      <dgm:spPr/>
      <dgm:t>
        <a:bodyPr/>
        <a:lstStyle/>
        <a:p>
          <a:r>
            <a:rPr lang="en-US" sz="1600" b="1" i="1" u="sng" dirty="0"/>
            <a:t>SS Insert Press Fitting</a:t>
          </a:r>
          <a:endParaRPr lang="en-IN" sz="1600" b="1" i="1" u="sng" dirty="0"/>
        </a:p>
      </dgm:t>
    </dgm:pt>
    <dgm:pt modelId="{A62991CB-3625-4B9A-BDFC-5B2E90D4E216}" type="parTrans" cxnId="{C051955C-0A48-4A2F-87A0-99654216ECAC}">
      <dgm:prSet/>
      <dgm:spPr/>
      <dgm:t>
        <a:bodyPr/>
        <a:lstStyle/>
        <a:p>
          <a:endParaRPr lang="en-IN"/>
        </a:p>
      </dgm:t>
    </dgm:pt>
    <dgm:pt modelId="{99663191-73C7-4DAE-961C-97313168A30A}" type="sibTrans" cxnId="{C051955C-0A48-4A2F-87A0-99654216ECAC}">
      <dgm:prSet/>
      <dgm:spPr/>
      <dgm:t>
        <a:bodyPr/>
        <a:lstStyle/>
        <a:p>
          <a:endParaRPr lang="en-IN"/>
        </a:p>
      </dgm:t>
    </dgm:pt>
    <dgm:pt modelId="{EE24A513-23AE-4FAB-A822-6D4A9054781F}" type="pres">
      <dgm:prSet presAssocID="{9F8740AF-F436-4E3F-AB9A-D755D572501F}" presName="diagram" presStyleCnt="0">
        <dgm:presLayoutVars>
          <dgm:dir/>
        </dgm:presLayoutVars>
      </dgm:prSet>
      <dgm:spPr/>
    </dgm:pt>
    <dgm:pt modelId="{D47C05A7-1E8B-4307-8DCD-381427247C3D}" type="pres">
      <dgm:prSet presAssocID="{199E04F2-652A-4902-80DC-F681C0404662}" presName="composite" presStyleCnt="0"/>
      <dgm:spPr/>
    </dgm:pt>
    <dgm:pt modelId="{4182F399-33D3-4332-A48B-4356CFA564D1}" type="pres">
      <dgm:prSet presAssocID="{199E04F2-652A-4902-80DC-F681C0404662}" presName="Image" presStyleLbl="bgShp" presStyleIdx="0" presStyleCnt="6" custScaleX="181521" custScaleY="189737"/>
      <dgm:spPr>
        <a:blipFill rotWithShape="1">
          <a:blip xmlns:r="http://schemas.openxmlformats.org/officeDocument/2006/relationships" r:embed="rId1">
            <a:alphaModFix/>
          </a:blip>
          <a:srcRect/>
          <a:stretch>
            <a:fillRect l="-4000" r="-4000"/>
          </a:stretch>
        </a:blipFill>
      </dgm:spPr>
    </dgm:pt>
    <dgm:pt modelId="{20E4C153-C644-4FCB-A5E3-9C7535CF6294}" type="pres">
      <dgm:prSet presAssocID="{199E04F2-652A-4902-80DC-F681C0404662}" presName="Parent" presStyleLbl="node0" presStyleIdx="0" presStyleCnt="6" custScaleX="136625" custScaleY="128683" custLinFactY="11857" custLinFactNeighborX="21623" custLinFactNeighborY="100000">
        <dgm:presLayoutVars>
          <dgm:bulletEnabled val="1"/>
        </dgm:presLayoutVars>
      </dgm:prSet>
      <dgm:spPr/>
    </dgm:pt>
    <dgm:pt modelId="{EA3BB5A2-56E8-4670-840F-B0A5DAA4A9AF}" type="pres">
      <dgm:prSet presAssocID="{11FD2F6C-CE86-42D4-8318-9EBDA39AB99A}" presName="sibTrans" presStyleCnt="0"/>
      <dgm:spPr/>
    </dgm:pt>
    <dgm:pt modelId="{C612B1A6-9FE9-4A9B-B269-2AB4340A6E49}" type="pres">
      <dgm:prSet presAssocID="{9D65A802-C1D8-4497-8C98-BFCCFE7B2532}" presName="composite" presStyleCnt="0"/>
      <dgm:spPr/>
    </dgm:pt>
    <dgm:pt modelId="{F90C0129-EA5B-443F-BF04-4F8F84131271}" type="pres">
      <dgm:prSet presAssocID="{9D65A802-C1D8-4497-8C98-BFCCFE7B2532}" presName="Image" presStyleLbl="bgShp" presStyleIdx="1" presStyleCnt="6" custScaleX="181521" custScaleY="193913"/>
      <dgm:spPr>
        <a:blipFill rotWithShape="1">
          <a:blip xmlns:r="http://schemas.openxmlformats.org/officeDocument/2006/relationships" r:embed="rId2">
            <a:alphaModFix/>
          </a:blip>
          <a:srcRect/>
          <a:stretch>
            <a:fillRect t="-1000" b="-1000"/>
          </a:stretch>
        </a:blipFill>
      </dgm:spPr>
    </dgm:pt>
    <dgm:pt modelId="{B65CF9A8-EB4C-46C8-8069-258C8723B5B1}" type="pres">
      <dgm:prSet presAssocID="{9D65A802-C1D8-4497-8C98-BFCCFE7B2532}" presName="Parent" presStyleLbl="node0" presStyleIdx="1" presStyleCnt="6" custScaleX="141738" custScaleY="128683" custLinFactY="16887" custLinFactNeighborX="18966" custLinFactNeighborY="100000">
        <dgm:presLayoutVars>
          <dgm:bulletEnabled val="1"/>
        </dgm:presLayoutVars>
      </dgm:prSet>
      <dgm:spPr/>
    </dgm:pt>
    <dgm:pt modelId="{95B9DE6A-5FA0-4F37-A4A8-536233A2429D}" type="pres">
      <dgm:prSet presAssocID="{D6F018C1-7FC7-4EF0-A080-AC6BF6D41F2D}" presName="sibTrans" presStyleCnt="0"/>
      <dgm:spPr/>
    </dgm:pt>
    <dgm:pt modelId="{C60B73D4-CC07-4044-BF34-F06EC43D4935}" type="pres">
      <dgm:prSet presAssocID="{6F85FCC2-81E0-441A-A514-D255F4A4B67D}" presName="composite" presStyleCnt="0"/>
      <dgm:spPr/>
    </dgm:pt>
    <dgm:pt modelId="{4ADDEAB2-D422-47AF-9CD9-6E102D873F5C}" type="pres">
      <dgm:prSet presAssocID="{6F85FCC2-81E0-441A-A514-D255F4A4B67D}" presName="Image" presStyleLbl="bgShp" presStyleIdx="2" presStyleCnt="6" custScaleX="181521" custScaleY="193913"/>
      <dgm:spPr>
        <a:blipFill rotWithShape="1">
          <a:blip xmlns:r="http://schemas.openxmlformats.org/officeDocument/2006/relationships" r:embed="rId3">
            <a:alphaModFix/>
          </a:blip>
          <a:srcRect/>
          <a:stretch>
            <a:fillRect t="-3000" b="-3000"/>
          </a:stretch>
        </a:blipFill>
      </dgm:spPr>
    </dgm:pt>
    <dgm:pt modelId="{1C805A58-47E7-46D3-8426-5048F2471027}" type="pres">
      <dgm:prSet presAssocID="{6F85FCC2-81E0-441A-A514-D255F4A4B67D}" presName="Parent" presStyleLbl="node0" presStyleIdx="2" presStyleCnt="6" custScaleX="185548" custScaleY="128683" custLinFactY="19413" custLinFactNeighborX="-2970" custLinFactNeighborY="100000">
        <dgm:presLayoutVars>
          <dgm:bulletEnabled val="1"/>
        </dgm:presLayoutVars>
      </dgm:prSet>
      <dgm:spPr/>
    </dgm:pt>
    <dgm:pt modelId="{9A64F129-86B0-4761-9EFD-CCB7072CBCBF}" type="pres">
      <dgm:prSet presAssocID="{43DA4262-3D59-4301-98E3-FC7D64CF8512}" presName="sibTrans" presStyleCnt="0"/>
      <dgm:spPr/>
    </dgm:pt>
    <dgm:pt modelId="{A357678C-5997-4BAE-B867-46D669007736}" type="pres">
      <dgm:prSet presAssocID="{7C32C82E-3F33-40FA-872A-05F4F8726725}" presName="composite" presStyleCnt="0"/>
      <dgm:spPr/>
    </dgm:pt>
    <dgm:pt modelId="{5F06EF2E-993C-41EB-99DA-C8EDCD39D1AF}" type="pres">
      <dgm:prSet presAssocID="{7C32C82E-3F33-40FA-872A-05F4F8726725}" presName="Image" presStyleLbl="bgShp" presStyleIdx="3" presStyleCnt="6" custScaleX="181521" custScaleY="193913"/>
      <dgm:spPr>
        <a:blipFill rotWithShape="1">
          <a:blip xmlns:r="http://schemas.openxmlformats.org/officeDocument/2006/relationships" r:embed="rId4">
            <a:alphaModFix/>
          </a:blip>
          <a:srcRect/>
          <a:stretch>
            <a:fillRect l="-6000" r="-6000"/>
          </a:stretch>
        </a:blipFill>
      </dgm:spPr>
    </dgm:pt>
    <dgm:pt modelId="{D41042FC-6780-451D-8EEB-A15B5F75D7ED}" type="pres">
      <dgm:prSet presAssocID="{7C32C82E-3F33-40FA-872A-05F4F8726725}" presName="Parent" presStyleLbl="node0" presStyleIdx="3" presStyleCnt="6" custScaleX="163735" custScaleY="128683" custLinFactY="21877" custLinFactNeighborX="8041" custLinFactNeighborY="100000">
        <dgm:presLayoutVars>
          <dgm:bulletEnabled val="1"/>
        </dgm:presLayoutVars>
      </dgm:prSet>
      <dgm:spPr/>
    </dgm:pt>
    <dgm:pt modelId="{BC054867-DE62-4DA2-9C1E-88A776CB1684}" type="pres">
      <dgm:prSet presAssocID="{401EDA74-0111-412E-8056-BC7010B4D7AC}" presName="sibTrans" presStyleCnt="0"/>
      <dgm:spPr/>
    </dgm:pt>
    <dgm:pt modelId="{E77519DA-EC51-4841-BB25-B96347B04F74}" type="pres">
      <dgm:prSet presAssocID="{3ECD4336-999F-4053-9431-7A510D40C99F}" presName="composite" presStyleCnt="0"/>
      <dgm:spPr/>
    </dgm:pt>
    <dgm:pt modelId="{931CF7B4-0E0B-4679-BFCD-792469643246}" type="pres">
      <dgm:prSet presAssocID="{3ECD4336-999F-4053-9431-7A510D40C99F}" presName="Image" presStyleLbl="bgShp" presStyleIdx="4" presStyleCnt="6" custScaleX="181521" custScaleY="193913"/>
      <dgm:spPr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</dgm:spPr>
    </dgm:pt>
    <dgm:pt modelId="{B5404283-49BE-4462-A0BD-F24B6555F72D}" type="pres">
      <dgm:prSet presAssocID="{3ECD4336-999F-4053-9431-7A510D40C99F}" presName="Parent" presStyleLbl="node0" presStyleIdx="4" presStyleCnt="6" custScaleX="141738" custScaleY="128683" custLinFactY="20261" custLinFactNeighborX="19112" custLinFactNeighborY="100000">
        <dgm:presLayoutVars>
          <dgm:bulletEnabled val="1"/>
        </dgm:presLayoutVars>
      </dgm:prSet>
      <dgm:spPr/>
    </dgm:pt>
    <dgm:pt modelId="{409B0287-EE2B-4017-90DD-8990E212E825}" type="pres">
      <dgm:prSet presAssocID="{A267EAB2-24D1-42FB-B6A9-4AFB5DB1DC6F}" presName="sibTrans" presStyleCnt="0"/>
      <dgm:spPr/>
    </dgm:pt>
    <dgm:pt modelId="{DEFEBA2B-D931-48FE-BD5C-1370422DADF3}" type="pres">
      <dgm:prSet presAssocID="{C87DA33F-2B26-411B-861E-F23403D5F78F}" presName="composite" presStyleCnt="0"/>
      <dgm:spPr/>
    </dgm:pt>
    <dgm:pt modelId="{C3211C38-D973-4457-94C4-C319620FC28D}" type="pres">
      <dgm:prSet presAssocID="{C87DA33F-2B26-411B-861E-F23403D5F78F}" presName="Image" presStyleLbl="bgShp" presStyleIdx="5" presStyleCnt="6" custScaleX="181521" custScaleY="193913" custLinFactNeighborY="408"/>
      <dgm:spPr>
        <a:blipFill rotWithShape="1">
          <a:blip xmlns:r="http://schemas.openxmlformats.org/officeDocument/2006/relationships" r:embed="rId6">
            <a:alphaModFix/>
          </a:blip>
          <a:srcRect/>
          <a:stretch>
            <a:fillRect t="-1000" b="-1000"/>
          </a:stretch>
        </a:blipFill>
      </dgm:spPr>
    </dgm:pt>
    <dgm:pt modelId="{F92F0EC6-16A2-40DC-87D0-AC97ADB75435}" type="pres">
      <dgm:prSet presAssocID="{C87DA33F-2B26-411B-861E-F23403D5F78F}" presName="Parent" presStyleLbl="node0" presStyleIdx="5" presStyleCnt="6" custScaleX="162355" custScaleY="128683" custLinFactY="25005" custLinFactNeighborX="8830" custLinFactNeighborY="100000">
        <dgm:presLayoutVars>
          <dgm:bulletEnabled val="1"/>
        </dgm:presLayoutVars>
      </dgm:prSet>
      <dgm:spPr/>
    </dgm:pt>
  </dgm:ptLst>
  <dgm:cxnLst>
    <dgm:cxn modelId="{801FCF01-693A-4615-AC8A-AC71C1C68E3B}" srcId="{9F8740AF-F436-4E3F-AB9A-D755D572501F}" destId="{9D65A802-C1D8-4497-8C98-BFCCFE7B2532}" srcOrd="1" destOrd="0" parTransId="{14A6A6E1-C1F2-4F0F-9154-4F1EA95572C2}" sibTransId="{D6F018C1-7FC7-4EF0-A080-AC6BF6D41F2D}"/>
    <dgm:cxn modelId="{3A5CD00D-D0A4-42A4-BDC5-27D9A67A048E}" srcId="{9F8740AF-F436-4E3F-AB9A-D755D572501F}" destId="{7C32C82E-3F33-40FA-872A-05F4F8726725}" srcOrd="3" destOrd="0" parTransId="{94391328-BB63-4F85-B9BB-DF5EC0E6FEB8}" sibTransId="{401EDA74-0111-412E-8056-BC7010B4D7AC}"/>
    <dgm:cxn modelId="{F4E8A840-A259-4661-B7F2-C2824D5D2F61}" srcId="{9F8740AF-F436-4E3F-AB9A-D755D572501F}" destId="{199E04F2-652A-4902-80DC-F681C0404662}" srcOrd="0" destOrd="0" parTransId="{7BFE4939-9878-47C2-AF48-653A3F89EF18}" sibTransId="{11FD2F6C-CE86-42D4-8318-9EBDA39AB99A}"/>
    <dgm:cxn modelId="{C051955C-0A48-4A2F-87A0-99654216ECAC}" srcId="{9F8740AF-F436-4E3F-AB9A-D755D572501F}" destId="{C87DA33F-2B26-411B-861E-F23403D5F78F}" srcOrd="5" destOrd="0" parTransId="{A62991CB-3625-4B9A-BDFC-5B2E90D4E216}" sibTransId="{99663191-73C7-4DAE-961C-97313168A30A}"/>
    <dgm:cxn modelId="{FECE764E-1B0A-4BBC-BF81-6585876129A9}" type="presOf" srcId="{9D65A802-C1D8-4497-8C98-BFCCFE7B2532}" destId="{B65CF9A8-EB4C-46C8-8069-258C8723B5B1}" srcOrd="0" destOrd="0" presId="urn:microsoft.com/office/officeart/2008/layout/BendingPictureCaption"/>
    <dgm:cxn modelId="{030D2770-6187-4D13-B8DE-45D522B4D61E}" type="presOf" srcId="{C87DA33F-2B26-411B-861E-F23403D5F78F}" destId="{F92F0EC6-16A2-40DC-87D0-AC97ADB75435}" srcOrd="0" destOrd="0" presId="urn:microsoft.com/office/officeart/2008/layout/BendingPictureCaption"/>
    <dgm:cxn modelId="{BF3EDF53-3BFE-4C4E-B851-00BED03B3747}" type="presOf" srcId="{3ECD4336-999F-4053-9431-7A510D40C99F}" destId="{B5404283-49BE-4462-A0BD-F24B6555F72D}" srcOrd="0" destOrd="0" presId="urn:microsoft.com/office/officeart/2008/layout/BendingPictureCaption"/>
    <dgm:cxn modelId="{41CDD382-FBC1-4312-BF43-E8561A9B9116}" type="presOf" srcId="{6F85FCC2-81E0-441A-A514-D255F4A4B67D}" destId="{1C805A58-47E7-46D3-8426-5048F2471027}" srcOrd="0" destOrd="0" presId="urn:microsoft.com/office/officeart/2008/layout/BendingPictureCaption"/>
    <dgm:cxn modelId="{33F0A2A5-85FC-4DEE-AE74-7B7C3CDB3CFC}" type="presOf" srcId="{9F8740AF-F436-4E3F-AB9A-D755D572501F}" destId="{EE24A513-23AE-4FAB-A822-6D4A9054781F}" srcOrd="0" destOrd="0" presId="urn:microsoft.com/office/officeart/2008/layout/BendingPictureCaption"/>
    <dgm:cxn modelId="{6B6B04B9-3ABC-43B1-8877-2DEACFD8FD05}" srcId="{9F8740AF-F436-4E3F-AB9A-D755D572501F}" destId="{3ECD4336-999F-4053-9431-7A510D40C99F}" srcOrd="4" destOrd="0" parTransId="{28636350-F6AE-4BCA-B8D4-B6D57442B043}" sibTransId="{A267EAB2-24D1-42FB-B6A9-4AFB5DB1DC6F}"/>
    <dgm:cxn modelId="{D7F327BB-C340-4DF1-9537-761EAEA4D534}" type="presOf" srcId="{199E04F2-652A-4902-80DC-F681C0404662}" destId="{20E4C153-C644-4FCB-A5E3-9C7535CF6294}" srcOrd="0" destOrd="0" presId="urn:microsoft.com/office/officeart/2008/layout/BendingPictureCaption"/>
    <dgm:cxn modelId="{91B4EDDE-3C68-4890-868E-8F5BA51A94DF}" srcId="{9F8740AF-F436-4E3F-AB9A-D755D572501F}" destId="{6F85FCC2-81E0-441A-A514-D255F4A4B67D}" srcOrd="2" destOrd="0" parTransId="{7A2C85B3-F444-4709-9CEA-BCD33857F475}" sibTransId="{43DA4262-3D59-4301-98E3-FC7D64CF8512}"/>
    <dgm:cxn modelId="{45AE3EE0-D2FC-4D67-BDE7-87C442308F5E}" type="presOf" srcId="{7C32C82E-3F33-40FA-872A-05F4F8726725}" destId="{D41042FC-6780-451D-8EEB-A15B5F75D7ED}" srcOrd="0" destOrd="0" presId="urn:microsoft.com/office/officeart/2008/layout/BendingPictureCaption"/>
    <dgm:cxn modelId="{489B3399-5434-471D-B7D6-A21EA4505DAF}" type="presParOf" srcId="{EE24A513-23AE-4FAB-A822-6D4A9054781F}" destId="{D47C05A7-1E8B-4307-8DCD-381427247C3D}" srcOrd="0" destOrd="0" presId="urn:microsoft.com/office/officeart/2008/layout/BendingPictureCaption"/>
    <dgm:cxn modelId="{733C4B78-EA77-4CC2-9BA9-807A0D49A1A9}" type="presParOf" srcId="{D47C05A7-1E8B-4307-8DCD-381427247C3D}" destId="{4182F399-33D3-4332-A48B-4356CFA564D1}" srcOrd="0" destOrd="0" presId="urn:microsoft.com/office/officeart/2008/layout/BendingPictureCaption"/>
    <dgm:cxn modelId="{B7600078-B36F-4B73-8734-483A3B934741}" type="presParOf" srcId="{D47C05A7-1E8B-4307-8DCD-381427247C3D}" destId="{20E4C153-C644-4FCB-A5E3-9C7535CF6294}" srcOrd="1" destOrd="0" presId="urn:microsoft.com/office/officeart/2008/layout/BendingPictureCaption"/>
    <dgm:cxn modelId="{5A062F38-A454-4688-95F2-26222470C357}" type="presParOf" srcId="{EE24A513-23AE-4FAB-A822-6D4A9054781F}" destId="{EA3BB5A2-56E8-4670-840F-B0A5DAA4A9AF}" srcOrd="1" destOrd="0" presId="urn:microsoft.com/office/officeart/2008/layout/BendingPictureCaption"/>
    <dgm:cxn modelId="{9C23864C-DA03-4986-8866-C68C8F344F2E}" type="presParOf" srcId="{EE24A513-23AE-4FAB-A822-6D4A9054781F}" destId="{C612B1A6-9FE9-4A9B-B269-2AB4340A6E49}" srcOrd="2" destOrd="0" presId="urn:microsoft.com/office/officeart/2008/layout/BendingPictureCaption"/>
    <dgm:cxn modelId="{FCB33A16-D400-44E5-B5CA-2FD91B86F486}" type="presParOf" srcId="{C612B1A6-9FE9-4A9B-B269-2AB4340A6E49}" destId="{F90C0129-EA5B-443F-BF04-4F8F84131271}" srcOrd="0" destOrd="0" presId="urn:microsoft.com/office/officeart/2008/layout/BendingPictureCaption"/>
    <dgm:cxn modelId="{EBDC732B-2326-433C-8BA7-1DDA653C0266}" type="presParOf" srcId="{C612B1A6-9FE9-4A9B-B269-2AB4340A6E49}" destId="{B65CF9A8-EB4C-46C8-8069-258C8723B5B1}" srcOrd="1" destOrd="0" presId="urn:microsoft.com/office/officeart/2008/layout/BendingPictureCaption"/>
    <dgm:cxn modelId="{78CBA3AE-316F-4B2E-8678-DDBE0A73554D}" type="presParOf" srcId="{EE24A513-23AE-4FAB-A822-6D4A9054781F}" destId="{95B9DE6A-5FA0-4F37-A4A8-536233A2429D}" srcOrd="3" destOrd="0" presId="urn:microsoft.com/office/officeart/2008/layout/BendingPictureCaption"/>
    <dgm:cxn modelId="{09DFB3BD-8673-473E-88A4-2F10F36AAAFA}" type="presParOf" srcId="{EE24A513-23AE-4FAB-A822-6D4A9054781F}" destId="{C60B73D4-CC07-4044-BF34-F06EC43D4935}" srcOrd="4" destOrd="0" presId="urn:microsoft.com/office/officeart/2008/layout/BendingPictureCaption"/>
    <dgm:cxn modelId="{E5A62CF1-8652-46CB-89DF-23CB3E7BD91E}" type="presParOf" srcId="{C60B73D4-CC07-4044-BF34-F06EC43D4935}" destId="{4ADDEAB2-D422-47AF-9CD9-6E102D873F5C}" srcOrd="0" destOrd="0" presId="urn:microsoft.com/office/officeart/2008/layout/BendingPictureCaption"/>
    <dgm:cxn modelId="{6C5F3FD5-9B56-4C23-847F-F2112D587959}" type="presParOf" srcId="{C60B73D4-CC07-4044-BF34-F06EC43D4935}" destId="{1C805A58-47E7-46D3-8426-5048F2471027}" srcOrd="1" destOrd="0" presId="urn:microsoft.com/office/officeart/2008/layout/BendingPictureCaption"/>
    <dgm:cxn modelId="{5D4FF495-E5A9-496C-BBDF-F5625AA357B7}" type="presParOf" srcId="{EE24A513-23AE-4FAB-A822-6D4A9054781F}" destId="{9A64F129-86B0-4761-9EFD-CCB7072CBCBF}" srcOrd="5" destOrd="0" presId="urn:microsoft.com/office/officeart/2008/layout/BendingPictureCaption"/>
    <dgm:cxn modelId="{26545F6D-A17C-4907-B248-681E527D01B6}" type="presParOf" srcId="{EE24A513-23AE-4FAB-A822-6D4A9054781F}" destId="{A357678C-5997-4BAE-B867-46D669007736}" srcOrd="6" destOrd="0" presId="urn:microsoft.com/office/officeart/2008/layout/BendingPictureCaption"/>
    <dgm:cxn modelId="{47D4F838-66AC-4BB2-BCEB-1EC8868769CD}" type="presParOf" srcId="{A357678C-5997-4BAE-B867-46D669007736}" destId="{5F06EF2E-993C-41EB-99DA-C8EDCD39D1AF}" srcOrd="0" destOrd="0" presId="urn:microsoft.com/office/officeart/2008/layout/BendingPictureCaption"/>
    <dgm:cxn modelId="{B0CE15F7-4A64-4FC3-8AE6-A4742F21E866}" type="presParOf" srcId="{A357678C-5997-4BAE-B867-46D669007736}" destId="{D41042FC-6780-451D-8EEB-A15B5F75D7ED}" srcOrd="1" destOrd="0" presId="urn:microsoft.com/office/officeart/2008/layout/BendingPictureCaption"/>
    <dgm:cxn modelId="{065132EC-B8F7-4F94-A672-DD992C6BEA7A}" type="presParOf" srcId="{EE24A513-23AE-4FAB-A822-6D4A9054781F}" destId="{BC054867-DE62-4DA2-9C1E-88A776CB1684}" srcOrd="7" destOrd="0" presId="urn:microsoft.com/office/officeart/2008/layout/BendingPictureCaption"/>
    <dgm:cxn modelId="{9F1F7221-1E3D-45A8-A850-537502CA7F0B}" type="presParOf" srcId="{EE24A513-23AE-4FAB-A822-6D4A9054781F}" destId="{E77519DA-EC51-4841-BB25-B96347B04F74}" srcOrd="8" destOrd="0" presId="urn:microsoft.com/office/officeart/2008/layout/BendingPictureCaption"/>
    <dgm:cxn modelId="{D5C02B80-D26A-46FF-8F97-96FADD01852C}" type="presParOf" srcId="{E77519DA-EC51-4841-BB25-B96347B04F74}" destId="{931CF7B4-0E0B-4679-BFCD-792469643246}" srcOrd="0" destOrd="0" presId="urn:microsoft.com/office/officeart/2008/layout/BendingPictureCaption"/>
    <dgm:cxn modelId="{1BDDCB43-B250-4EBD-92F0-732C738C6F6E}" type="presParOf" srcId="{E77519DA-EC51-4841-BB25-B96347B04F74}" destId="{B5404283-49BE-4462-A0BD-F24B6555F72D}" srcOrd="1" destOrd="0" presId="urn:microsoft.com/office/officeart/2008/layout/BendingPictureCaption"/>
    <dgm:cxn modelId="{E04DFF28-0D3B-4B8B-AEFE-40350623595F}" type="presParOf" srcId="{EE24A513-23AE-4FAB-A822-6D4A9054781F}" destId="{409B0287-EE2B-4017-90DD-8990E212E825}" srcOrd="9" destOrd="0" presId="urn:microsoft.com/office/officeart/2008/layout/BendingPictureCaption"/>
    <dgm:cxn modelId="{6CEAA03F-6B79-4028-9DE7-F3B00A5AEAE1}" type="presParOf" srcId="{EE24A513-23AE-4FAB-A822-6D4A9054781F}" destId="{DEFEBA2B-D931-48FE-BD5C-1370422DADF3}" srcOrd="10" destOrd="0" presId="urn:microsoft.com/office/officeart/2008/layout/BendingPictureCaption"/>
    <dgm:cxn modelId="{EA2053D1-8C90-4AF1-889A-3FC1E4082E51}" type="presParOf" srcId="{DEFEBA2B-D931-48FE-BD5C-1370422DADF3}" destId="{C3211C38-D973-4457-94C4-C319620FC28D}" srcOrd="0" destOrd="0" presId="urn:microsoft.com/office/officeart/2008/layout/BendingPictureCaption"/>
    <dgm:cxn modelId="{CC676584-06E9-4460-9545-7C2D4A6E003F}" type="presParOf" srcId="{DEFEBA2B-D931-48FE-BD5C-1370422DADF3}" destId="{F92F0EC6-16A2-40DC-87D0-AC97ADB754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11A51-48DE-4FD0-A4A2-7EC64A24D511}">
      <dsp:nvSpPr>
        <dsp:cNvPr id="0" name=""/>
        <dsp:cNvSpPr/>
      </dsp:nvSpPr>
      <dsp:spPr>
        <a:xfrm>
          <a:off x="466868" y="647948"/>
          <a:ext cx="3988479" cy="3988479"/>
        </a:xfrm>
        <a:prstGeom prst="blockArc">
          <a:avLst>
            <a:gd name="adj1" fmla="val 9000000"/>
            <a:gd name="adj2" fmla="val 16200000"/>
            <a:gd name="adj3" fmla="val 464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3C6408-3360-473B-A344-F9199C445A32}">
      <dsp:nvSpPr>
        <dsp:cNvPr id="0" name=""/>
        <dsp:cNvSpPr/>
      </dsp:nvSpPr>
      <dsp:spPr>
        <a:xfrm>
          <a:off x="466868" y="647948"/>
          <a:ext cx="3988479" cy="3988479"/>
        </a:xfrm>
        <a:prstGeom prst="blockArc">
          <a:avLst>
            <a:gd name="adj1" fmla="val 1800000"/>
            <a:gd name="adj2" fmla="val 9000000"/>
            <a:gd name="adj3" fmla="val 464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B5064-01C8-425F-A1DA-BEA6901F1215}">
      <dsp:nvSpPr>
        <dsp:cNvPr id="0" name=""/>
        <dsp:cNvSpPr/>
      </dsp:nvSpPr>
      <dsp:spPr>
        <a:xfrm>
          <a:off x="466868" y="647948"/>
          <a:ext cx="3988479" cy="3988479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7A769F-A899-4873-9B01-8E8ED194D930}">
      <dsp:nvSpPr>
        <dsp:cNvPr id="0" name=""/>
        <dsp:cNvSpPr/>
      </dsp:nvSpPr>
      <dsp:spPr>
        <a:xfrm>
          <a:off x="1542999" y="1724079"/>
          <a:ext cx="1836217" cy="183621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Poly Products Management</a:t>
          </a:r>
        </a:p>
      </dsp:txBody>
      <dsp:txXfrm>
        <a:off x="1811907" y="1992987"/>
        <a:ext cx="1298401" cy="1298401"/>
      </dsp:txXfrm>
    </dsp:sp>
    <dsp:sp modelId="{9AFDFCE8-3C15-4026-87F6-69E104F85F06}">
      <dsp:nvSpPr>
        <dsp:cNvPr id="0" name=""/>
        <dsp:cNvSpPr/>
      </dsp:nvSpPr>
      <dsp:spPr>
        <a:xfrm>
          <a:off x="1717107" y="-49779"/>
          <a:ext cx="1488000" cy="14880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Anilkumar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Managing Partner</a:t>
          </a:r>
          <a:endParaRPr lang="en-IN" sz="1400" b="1" kern="1200" dirty="0"/>
        </a:p>
      </dsp:txBody>
      <dsp:txXfrm>
        <a:off x="1935020" y="168134"/>
        <a:ext cx="1052174" cy="1052174"/>
      </dsp:txXfrm>
    </dsp:sp>
    <dsp:sp modelId="{BFCF80AC-4369-463F-BFDE-A84515CC246A}">
      <dsp:nvSpPr>
        <dsp:cNvPr id="0" name=""/>
        <dsp:cNvSpPr/>
      </dsp:nvSpPr>
      <dsp:spPr>
        <a:xfrm>
          <a:off x="3404096" y="2872171"/>
          <a:ext cx="1488000" cy="14880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Arunkumar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Partner</a:t>
          </a:r>
          <a:endParaRPr lang="en-IN" sz="1400" b="1" kern="1200" dirty="0"/>
        </a:p>
      </dsp:txBody>
      <dsp:txXfrm>
        <a:off x="3622009" y="3090084"/>
        <a:ext cx="1052174" cy="1052174"/>
      </dsp:txXfrm>
    </dsp:sp>
    <dsp:sp modelId="{6ED9BED0-2C98-40FA-A3C6-74CA376B653D}">
      <dsp:nvSpPr>
        <dsp:cNvPr id="0" name=""/>
        <dsp:cNvSpPr/>
      </dsp:nvSpPr>
      <dsp:spPr>
        <a:xfrm>
          <a:off x="30118" y="2872171"/>
          <a:ext cx="1488000" cy="14880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Venugopalan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Partner</a:t>
          </a:r>
          <a:endParaRPr lang="en-IN" sz="1600" b="1" kern="1200" dirty="0"/>
        </a:p>
      </dsp:txBody>
      <dsp:txXfrm>
        <a:off x="248031" y="3090084"/>
        <a:ext cx="1052174" cy="1052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2F399-33D3-4332-A48B-4356CFA564D1}">
      <dsp:nvSpPr>
        <dsp:cNvPr id="0" name=""/>
        <dsp:cNvSpPr/>
      </dsp:nvSpPr>
      <dsp:spPr>
        <a:xfrm>
          <a:off x="54493" y="66760"/>
          <a:ext cx="2942714" cy="2273084"/>
        </a:xfrm>
        <a:prstGeom prst="rect">
          <a:avLst/>
        </a:prstGeom>
        <a:blipFill rotWithShape="1">
          <a:blip xmlns:r="http://schemas.openxmlformats.org/officeDocument/2006/relationships" r:embed="rId1">
            <a:alphaModFix/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0E4C153-C644-4FCB-A5E3-9C7535CF6294}">
      <dsp:nvSpPr>
        <dsp:cNvPr id="0" name=""/>
        <dsp:cNvSpPr/>
      </dsp:nvSpPr>
      <dsp:spPr>
        <a:xfrm>
          <a:off x="1089203" y="1912456"/>
          <a:ext cx="1908572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Injection Molding</a:t>
          </a:r>
          <a:endParaRPr lang="en-IN" sz="1600" b="1" i="1" u="sng" kern="1200" dirty="0"/>
        </a:p>
      </dsp:txBody>
      <dsp:txXfrm>
        <a:off x="1089203" y="1912456"/>
        <a:ext cx="1908572" cy="431999"/>
      </dsp:txXfrm>
    </dsp:sp>
    <dsp:sp modelId="{F90C0129-EA5B-443F-BF04-4F8F84131271}">
      <dsp:nvSpPr>
        <dsp:cNvPr id="0" name=""/>
        <dsp:cNvSpPr/>
      </dsp:nvSpPr>
      <dsp:spPr>
        <a:xfrm>
          <a:off x="3251983" y="41746"/>
          <a:ext cx="2942714" cy="2323113"/>
        </a:xfrm>
        <a:prstGeom prst="rect">
          <a:avLst/>
        </a:prstGeom>
        <a:blipFill rotWithShape="1">
          <a:blip xmlns:r="http://schemas.openxmlformats.org/officeDocument/2006/relationships" r:embed="rId2">
            <a:alphaModFix/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65CF9A8-EB4C-46C8-8069-258C8723B5B1}">
      <dsp:nvSpPr>
        <dsp:cNvPr id="0" name=""/>
        <dsp:cNvSpPr/>
      </dsp:nvSpPr>
      <dsp:spPr>
        <a:xfrm>
          <a:off x="4213862" y="1929342"/>
          <a:ext cx="1979997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Ultrasonic Welding</a:t>
          </a:r>
        </a:p>
      </dsp:txBody>
      <dsp:txXfrm>
        <a:off x="4213862" y="1929342"/>
        <a:ext cx="1979997" cy="431999"/>
      </dsp:txXfrm>
    </dsp:sp>
    <dsp:sp modelId="{4ADDEAB2-D422-47AF-9CD9-6E102D873F5C}">
      <dsp:nvSpPr>
        <dsp:cNvPr id="0" name=""/>
        <dsp:cNvSpPr/>
      </dsp:nvSpPr>
      <dsp:spPr>
        <a:xfrm>
          <a:off x="6449472" y="41746"/>
          <a:ext cx="2942714" cy="2323113"/>
        </a:xfrm>
        <a:prstGeom prst="rect">
          <a:avLst/>
        </a:prstGeom>
        <a:blipFill rotWithShape="1">
          <a:blip xmlns:r="http://schemas.openxmlformats.org/officeDocument/2006/relationships" r:embed="rId3">
            <a:alphaModFix/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C805A58-47E7-46D3-8426-5048F2471027}">
      <dsp:nvSpPr>
        <dsp:cNvPr id="0" name=""/>
        <dsp:cNvSpPr/>
      </dsp:nvSpPr>
      <dsp:spPr>
        <a:xfrm>
          <a:off x="6798919" y="1937822"/>
          <a:ext cx="2591998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Tool Room and Designing</a:t>
          </a:r>
          <a:endParaRPr lang="en-IN" sz="1600" b="1" i="1" u="sng" kern="1200" dirty="0"/>
        </a:p>
      </dsp:txBody>
      <dsp:txXfrm>
        <a:off x="6798919" y="1937822"/>
        <a:ext cx="2591998" cy="431999"/>
      </dsp:txXfrm>
    </dsp:sp>
    <dsp:sp modelId="{5F06EF2E-993C-41EB-99DA-C8EDCD39D1AF}">
      <dsp:nvSpPr>
        <dsp:cNvPr id="0" name=""/>
        <dsp:cNvSpPr/>
      </dsp:nvSpPr>
      <dsp:spPr>
        <a:xfrm>
          <a:off x="74603" y="2537321"/>
          <a:ext cx="2942714" cy="2323113"/>
        </a:xfrm>
        <a:prstGeom prst="rect">
          <a:avLst/>
        </a:prstGeom>
        <a:blipFill rotWithShape="1">
          <a:blip xmlns:r="http://schemas.openxmlformats.org/officeDocument/2006/relationships" r:embed="rId4">
            <a:alphaModFix/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41042FC-6780-451D-8EEB-A15B5F75D7ED}">
      <dsp:nvSpPr>
        <dsp:cNvPr id="0" name=""/>
        <dsp:cNvSpPr/>
      </dsp:nvSpPr>
      <dsp:spPr>
        <a:xfrm>
          <a:off x="730224" y="4441669"/>
          <a:ext cx="2287283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CNC Lathe Machining</a:t>
          </a:r>
          <a:endParaRPr lang="en-IN" sz="1600" b="1" i="1" u="sng" kern="1200" dirty="0"/>
        </a:p>
      </dsp:txBody>
      <dsp:txXfrm>
        <a:off x="730224" y="4441669"/>
        <a:ext cx="2287283" cy="431999"/>
      </dsp:txXfrm>
    </dsp:sp>
    <dsp:sp modelId="{931CF7B4-0E0B-4679-BFCD-792469643246}">
      <dsp:nvSpPr>
        <dsp:cNvPr id="0" name=""/>
        <dsp:cNvSpPr/>
      </dsp:nvSpPr>
      <dsp:spPr>
        <a:xfrm>
          <a:off x="3272092" y="2537321"/>
          <a:ext cx="2942714" cy="232311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5404283-49BE-4462-A0BD-F24B6555F72D}">
      <dsp:nvSpPr>
        <dsp:cNvPr id="0" name=""/>
        <dsp:cNvSpPr/>
      </dsp:nvSpPr>
      <dsp:spPr>
        <a:xfrm>
          <a:off x="4236012" y="4436244"/>
          <a:ext cx="1979997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Blow Molding</a:t>
          </a:r>
          <a:endParaRPr lang="en-IN" sz="1600" b="1" i="1" u="sng" kern="1200" dirty="0"/>
        </a:p>
      </dsp:txBody>
      <dsp:txXfrm>
        <a:off x="4236012" y="4436244"/>
        <a:ext cx="1979997" cy="431999"/>
      </dsp:txXfrm>
    </dsp:sp>
    <dsp:sp modelId="{C3211C38-D973-4457-94C4-C319620FC28D}">
      <dsp:nvSpPr>
        <dsp:cNvPr id="0" name=""/>
        <dsp:cNvSpPr/>
      </dsp:nvSpPr>
      <dsp:spPr>
        <a:xfrm>
          <a:off x="6469582" y="2542209"/>
          <a:ext cx="2942714" cy="2323113"/>
        </a:xfrm>
        <a:prstGeom prst="rect">
          <a:avLst/>
        </a:prstGeom>
        <a:blipFill rotWithShape="1">
          <a:blip xmlns:r="http://schemas.openxmlformats.org/officeDocument/2006/relationships" r:embed="rId6">
            <a:alphaModFix/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92F0EC6-16A2-40DC-87D0-AC97ADB75435}">
      <dsp:nvSpPr>
        <dsp:cNvPr id="0" name=""/>
        <dsp:cNvSpPr/>
      </dsp:nvSpPr>
      <dsp:spPr>
        <a:xfrm>
          <a:off x="7145864" y="4452170"/>
          <a:ext cx="2268005" cy="431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i="1" u="sng" kern="1200" dirty="0"/>
            <a:t>SS Insert Press Fitting</a:t>
          </a:r>
          <a:endParaRPr lang="en-IN" sz="1600" b="1" i="1" u="sng" kern="1200" dirty="0"/>
        </a:p>
      </dsp:txBody>
      <dsp:txXfrm>
        <a:off x="7145864" y="4452170"/>
        <a:ext cx="2268005" cy="431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88B8C-EDAC-43B3-B203-CFFF918A73E6}" type="datetimeFigureOut">
              <a:rPr lang="en-IN" smtClean="0"/>
              <a:t>25-06-2020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D429B-BD0E-4BFD-AF89-079621F8EDF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042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D429B-BD0E-4BFD-AF89-079621F8EDF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84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239A9A-B4B0-4B32-B8CD-2E25E95134C4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2113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1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7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B9C5D3-0140-4E75-8D7F-C0623D06DFD7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760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1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1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0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AE0757-B101-4811-9189-10EB2F458E2D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133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BDC078-589F-40E3-816C-EE21D62B5BBA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657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200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21" Type="http://schemas.openxmlformats.org/officeDocument/2006/relationships/hyperlink" Target="http://www.polyproducts.com/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ales@polyproducts.com" TargetMode="External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jpg"/><Relationship Id="rId15" Type="http://schemas.openxmlformats.org/officeDocument/2006/relationships/hyperlink" Target="mailto:info@polyproducts.com" TargetMode="External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hyperlink" Target="mailto:sreemathaind@rediff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jpg"/><Relationship Id="rId2" Type="http://schemas.openxmlformats.org/officeDocument/2006/relationships/image" Target="../media/image3.pn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BA0750-0082-43D0-BCEF-6C2C1B4CE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9261" y="3955271"/>
            <a:ext cx="8133478" cy="406566"/>
          </a:xfr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1800" b="1" i="1" dirty="0"/>
              <a:t>Established since 1988</a:t>
            </a:r>
            <a:endParaRPr lang="en-IN" sz="1800" b="1" i="1" dirty="0"/>
          </a:p>
        </p:txBody>
      </p:sp>
      <p:pic>
        <p:nvPicPr>
          <p:cNvPr id="6" name="Picture 5" descr="A picture containing orange, sitting, food, game&#10;&#10;Description automatically generated">
            <a:extLst>
              <a:ext uri="{FF2B5EF4-FFF2-40B4-BE49-F238E27FC236}">
                <a16:creationId xmlns:a16="http://schemas.microsoft.com/office/drawing/2014/main" id="{16353C02-3CB6-4D29-8CA0-0EC4B75C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18" y="1333766"/>
            <a:ext cx="6624563" cy="2519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Google Shape;201;p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1143A0-A0D7-49A7-895E-107E488AAE1B}"/>
              </a:ext>
            </a:extLst>
          </p:cNvPr>
          <p:cNvPicPr preferRelativeResize="0"/>
          <p:nvPr/>
        </p:nvPicPr>
        <p:blipFill rotWithShape="1">
          <a:blip r:embed="rId3"/>
          <a:srcRect b="17052"/>
          <a:stretch/>
        </p:blipFill>
        <p:spPr>
          <a:xfrm>
            <a:off x="2384496" y="4033163"/>
            <a:ext cx="2058928" cy="106563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65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93;p58">
            <a:extLst>
              <a:ext uri="{FF2B5EF4-FFF2-40B4-BE49-F238E27FC236}">
                <a16:creationId xmlns:a16="http://schemas.microsoft.com/office/drawing/2014/main" id="{0BAE7556-85C8-406B-9267-8D8E423E0CB3}"/>
              </a:ext>
            </a:extLst>
          </p:cNvPr>
          <p:cNvSpPr txBox="1"/>
          <p:nvPr/>
        </p:nvSpPr>
        <p:spPr>
          <a:xfrm>
            <a:off x="2321322" y="2400300"/>
            <a:ext cx="7549356" cy="158273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"/>
                <a:ea typeface="Bodoni"/>
                <a:cs typeface="Bodoni"/>
                <a:sym typeface="Bodoni"/>
              </a:rPr>
              <a:t>THANK YOU</a:t>
            </a:r>
            <a:endParaRPr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598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7;p30" descr="http://www.polyproducts.com/img/logo.png">
            <a:extLst>
              <a:ext uri="{FF2B5EF4-FFF2-40B4-BE49-F238E27FC236}">
                <a16:creationId xmlns:a16="http://schemas.microsoft.com/office/drawing/2014/main" id="{1DB32FC7-05A4-428D-8246-718CF83D0162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71600" y="10743"/>
            <a:ext cx="2743200" cy="943275"/>
          </a:xfrm>
          <a:prstGeom prst="rect">
            <a:avLst/>
          </a:prstGeom>
          <a:noFill/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479EF6-7517-423C-9427-C8E5A1420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437778"/>
              </p:ext>
            </p:extLst>
          </p:nvPr>
        </p:nvGraphicFramePr>
        <p:xfrm>
          <a:off x="1485899" y="1007927"/>
          <a:ext cx="4922216" cy="4842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MANAGEMENT">
            <a:extLst>
              <a:ext uri="{FF2B5EF4-FFF2-40B4-BE49-F238E27FC236}">
                <a16:creationId xmlns:a16="http://schemas.microsoft.com/office/drawing/2014/main" id="{35EBC281-C9ED-46F4-9D1F-2D10F5D38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115" y="1007927"/>
            <a:ext cx="4564685" cy="484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14118DF-C60D-4FAF-B42B-7ACC42ED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-8712"/>
            <a:ext cx="6858000" cy="675057"/>
          </a:xfrm>
        </p:spPr>
        <p:txBody>
          <a:bodyPr>
            <a:norm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&amp; Leadership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32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7B8623-C3FD-4243-B6DF-083D1E90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71700"/>
            <a:ext cx="5006321" cy="3695700"/>
          </a:xfrm>
          <a:prstGeom prst="rect">
            <a:avLst/>
          </a:prstGeom>
        </p:spPr>
      </p:pic>
      <p:pic>
        <p:nvPicPr>
          <p:cNvPr id="9" name="Google Shape;197;p30" descr="http://www.polyproducts.com/img/logo.png">
            <a:extLst>
              <a:ext uri="{FF2B5EF4-FFF2-40B4-BE49-F238E27FC236}">
                <a16:creationId xmlns:a16="http://schemas.microsoft.com/office/drawing/2014/main" id="{6661AA85-34B7-4B84-B172-50E98077C79D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1371600" y="0"/>
            <a:ext cx="2743200" cy="94327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EBD212-DF54-4A78-8E23-E8139B617CAB}"/>
              </a:ext>
            </a:extLst>
          </p:cNvPr>
          <p:cNvSpPr txBox="1"/>
          <p:nvPr/>
        </p:nvSpPr>
        <p:spPr>
          <a:xfrm>
            <a:off x="6377921" y="2171700"/>
            <a:ext cx="45948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Our Mission:</a:t>
            </a:r>
          </a:p>
          <a:p>
            <a:r>
              <a:rPr lang="en-US" sz="2000" b="1" i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“To </a:t>
            </a:r>
            <a:r>
              <a:rPr lang="en-US" sz="2000" b="1" i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promote a Quality First culture across our institution and adding values to our esteemed business associates and customers.” </a:t>
            </a:r>
          </a:p>
          <a:p>
            <a:endParaRPr lang="en-US" sz="2000" b="1" i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endParaRPr lang="en-US" sz="2000" b="1" i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r>
              <a:rPr lang="en-US" sz="2400" b="1" i="1" u="sng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Our Vision:</a:t>
            </a:r>
            <a:endParaRPr lang="en-US" sz="2000" b="1" i="1" u="sng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2000" b="1" i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“To become a premier global manufacturer of injection molded engineering plastic components.”</a:t>
            </a:r>
            <a:endParaRPr lang="en-IN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3A2CDF-1010-4C76-9146-20FFBEF90F9C}"/>
              </a:ext>
            </a:extLst>
          </p:cNvPr>
          <p:cNvSpPr txBox="1"/>
          <p:nvPr/>
        </p:nvSpPr>
        <p:spPr>
          <a:xfrm>
            <a:off x="4114800" y="-6485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at Poly Products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73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1371599" y="13177"/>
            <a:ext cx="2743200" cy="94327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8F89FC-8B88-4E10-8EC0-B4AE3F6C7431}"/>
              </a:ext>
            </a:extLst>
          </p:cNvPr>
          <p:cNvSpPr txBox="1"/>
          <p:nvPr/>
        </p:nvSpPr>
        <p:spPr>
          <a:xfrm>
            <a:off x="7029907" y="1118064"/>
            <a:ext cx="3942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/>
              <a:t>Mumbai with a 60,000 sq. ft. facility and a corporate office situated at </a:t>
            </a:r>
            <a:r>
              <a:rPr lang="en-US" sz="16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Gauraipada</a:t>
            </a: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, Vasai (East),Maharashtra.</a:t>
            </a:r>
            <a:endParaRPr lang="en-US" sz="16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140B7C4-C0EE-4534-A331-5084083D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92" y="6693"/>
            <a:ext cx="5057408" cy="714957"/>
          </a:xfrm>
        </p:spPr>
        <p:txBody>
          <a:bodyPr anchor="ctr">
            <a:no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can you find us ?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160AB3DD-05DE-45D9-9158-895EDB98E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2" r="1932" b="3501"/>
          <a:stretch/>
        </p:blipFill>
        <p:spPr>
          <a:xfrm>
            <a:off x="1371599" y="1098999"/>
            <a:ext cx="2316661" cy="275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oogle Shape;278;p35">
            <a:extLst>
              <a:ext uri="{FF2B5EF4-FFF2-40B4-BE49-F238E27FC236}">
                <a16:creationId xmlns:a16="http://schemas.microsoft.com/office/drawing/2014/main" id="{E2A659FA-6219-4FCB-8989-529D15FACA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1992"/>
          <a:stretch/>
        </p:blipFill>
        <p:spPr>
          <a:xfrm>
            <a:off x="1371599" y="3922565"/>
            <a:ext cx="2316661" cy="192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oogle Shape;283;p35">
            <a:extLst>
              <a:ext uri="{FF2B5EF4-FFF2-40B4-BE49-F238E27FC236}">
                <a16:creationId xmlns:a16="http://schemas.microsoft.com/office/drawing/2014/main" id="{A1B8E2F8-3A00-4B0F-8D40-C1C4CE6AE4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0626"/>
          <a:stretch/>
        </p:blipFill>
        <p:spPr>
          <a:xfrm>
            <a:off x="3673024" y="1075566"/>
            <a:ext cx="2242368" cy="134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phic 22" descr="Marker">
            <a:extLst>
              <a:ext uri="{FF2B5EF4-FFF2-40B4-BE49-F238E27FC236}">
                <a16:creationId xmlns:a16="http://schemas.microsoft.com/office/drawing/2014/main" id="{D69415D4-87B1-41B0-BB57-52AA9D88A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1735" y="2269442"/>
            <a:ext cx="581362" cy="581362"/>
          </a:xfrm>
          <a:prstGeom prst="rect">
            <a:avLst/>
          </a:prstGeom>
        </p:spPr>
      </p:pic>
      <p:pic>
        <p:nvPicPr>
          <p:cNvPr id="25" name="Graphic 24" descr="Marker">
            <a:extLst>
              <a:ext uri="{FF2B5EF4-FFF2-40B4-BE49-F238E27FC236}">
                <a16:creationId xmlns:a16="http://schemas.microsoft.com/office/drawing/2014/main" id="{BA40F3CD-8D44-4B08-81F6-E09C52C47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8454" y="2675174"/>
            <a:ext cx="581362" cy="581362"/>
          </a:xfrm>
          <a:prstGeom prst="rect">
            <a:avLst/>
          </a:prstGeom>
        </p:spPr>
      </p:pic>
      <p:pic>
        <p:nvPicPr>
          <p:cNvPr id="26" name="Google Shape;296;p36">
            <a:extLst>
              <a:ext uri="{FF2B5EF4-FFF2-40B4-BE49-F238E27FC236}">
                <a16:creationId xmlns:a16="http://schemas.microsoft.com/office/drawing/2014/main" id="{7E3C1C42-8EF7-4DA9-9C91-83FF432B191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8260" y="3922565"/>
            <a:ext cx="2227133" cy="192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raphic 28" descr="City">
            <a:extLst>
              <a:ext uri="{FF2B5EF4-FFF2-40B4-BE49-F238E27FC236}">
                <a16:creationId xmlns:a16="http://schemas.microsoft.com/office/drawing/2014/main" id="{3C26922D-CC44-493C-A159-2E967FFA6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8698" y="1080661"/>
            <a:ext cx="506819" cy="506819"/>
          </a:xfrm>
          <a:prstGeom prst="rect">
            <a:avLst/>
          </a:prstGeom>
        </p:spPr>
      </p:pic>
      <p:pic>
        <p:nvPicPr>
          <p:cNvPr id="30" name="Graphic 29" descr="City">
            <a:extLst>
              <a:ext uri="{FF2B5EF4-FFF2-40B4-BE49-F238E27FC236}">
                <a16:creationId xmlns:a16="http://schemas.microsoft.com/office/drawing/2014/main" id="{E8D968D4-0C15-413F-BF1A-29FC3D80D7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8697" y="4290064"/>
            <a:ext cx="506819" cy="506819"/>
          </a:xfrm>
          <a:prstGeom prst="rect">
            <a:avLst/>
          </a:prstGeom>
        </p:spPr>
      </p:pic>
      <p:pic>
        <p:nvPicPr>
          <p:cNvPr id="32" name="Google Shape;588;p57">
            <a:extLst>
              <a:ext uri="{FF2B5EF4-FFF2-40B4-BE49-F238E27FC236}">
                <a16:creationId xmlns:a16="http://schemas.microsoft.com/office/drawing/2014/main" id="{FEDAA4B7-B6DB-40A7-A32C-C0BE7C785CD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88260" y="2442149"/>
            <a:ext cx="2227132" cy="140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F1FA8E-2401-40D8-8BC3-08D5F1F01F70}"/>
              </a:ext>
            </a:extLst>
          </p:cNvPr>
          <p:cNvSpPr/>
          <p:nvPr/>
        </p:nvSpPr>
        <p:spPr>
          <a:xfrm>
            <a:off x="7028387" y="4374197"/>
            <a:ext cx="3944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 50,0000 sq. ft. facility at Whitefield, Bengaluru, Karnataka.</a:t>
            </a:r>
            <a:endParaRPr lang="en-IN" sz="1600" dirty="0"/>
          </a:p>
        </p:txBody>
      </p:sp>
      <p:pic>
        <p:nvPicPr>
          <p:cNvPr id="35" name="Graphic 34" descr="Email">
            <a:extLst>
              <a:ext uri="{FF2B5EF4-FFF2-40B4-BE49-F238E27FC236}">
                <a16:creationId xmlns:a16="http://schemas.microsoft.com/office/drawing/2014/main" id="{968D0E07-901E-4A34-974B-C0C930E6B7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8698" y="2058829"/>
            <a:ext cx="506819" cy="5068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4AF403F-D4CC-466C-8FD2-3ED23BF4C354}"/>
              </a:ext>
            </a:extLst>
          </p:cNvPr>
          <p:cNvSpPr/>
          <p:nvPr/>
        </p:nvSpPr>
        <p:spPr>
          <a:xfrm>
            <a:off x="7029907" y="2073241"/>
            <a:ext cx="2861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u="sng" kern="0" dirty="0"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info@polyproducts.com</a:t>
            </a:r>
            <a:br>
              <a:rPr lang="en-US" sz="1600" u="sng" kern="0" dirty="0">
                <a:ea typeface="Arial"/>
                <a:cs typeface="Arial"/>
                <a:sym typeface="Arial"/>
              </a:rPr>
            </a:br>
            <a:r>
              <a:rPr lang="en-US" sz="1600" u="sng" kern="0" dirty="0"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sales@polyproducts.com</a:t>
            </a:r>
            <a:endParaRPr lang="en-US" sz="1600" u="sng" kern="0" dirty="0">
              <a:ea typeface="Arial"/>
              <a:cs typeface="Arial"/>
              <a:sym typeface="Arial"/>
            </a:endParaRPr>
          </a:p>
        </p:txBody>
      </p:sp>
      <p:pic>
        <p:nvPicPr>
          <p:cNvPr id="38" name="Graphic 37" descr="Telephone">
            <a:extLst>
              <a:ext uri="{FF2B5EF4-FFF2-40B4-BE49-F238E27FC236}">
                <a16:creationId xmlns:a16="http://schemas.microsoft.com/office/drawing/2014/main" id="{6C337C9C-F8BA-424B-82CA-AFC3FBE455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28698" y="2829161"/>
            <a:ext cx="506819" cy="50681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6B38959-E100-4107-A127-AF2288BD5209}"/>
              </a:ext>
            </a:extLst>
          </p:cNvPr>
          <p:cNvSpPr/>
          <p:nvPr/>
        </p:nvSpPr>
        <p:spPr>
          <a:xfrm>
            <a:off x="7028386" y="2871911"/>
            <a:ext cx="3944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+918425892908 , +919920031702, +919820037316, 0250-2452233/34</a:t>
            </a:r>
            <a:b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</a:br>
            <a:endParaRPr lang="en-IN" sz="1600" dirty="0"/>
          </a:p>
        </p:txBody>
      </p:sp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3CE876A3-896B-4AFA-A284-657F4012C4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28698" y="3601683"/>
            <a:ext cx="506819" cy="5068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67BA37-8221-4153-ACAD-4A6EF0FBF7E5}"/>
              </a:ext>
            </a:extLst>
          </p:cNvPr>
          <p:cNvSpPr txBox="1"/>
          <p:nvPr/>
        </p:nvSpPr>
        <p:spPr>
          <a:xfrm>
            <a:off x="7028386" y="3685807"/>
            <a:ext cx="3944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u="sng" dirty="0"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www.polyproducts.com</a:t>
            </a:r>
            <a:endParaRPr lang="en-US" sz="1600" u="sng" dirty="0">
              <a:ea typeface="Arial"/>
              <a:cs typeface="Arial"/>
              <a:sym typeface="Arial"/>
            </a:endParaRPr>
          </a:p>
        </p:txBody>
      </p:sp>
      <p:pic>
        <p:nvPicPr>
          <p:cNvPr id="44" name="Graphic 43" descr="Email">
            <a:extLst>
              <a:ext uri="{FF2B5EF4-FFF2-40B4-BE49-F238E27FC236}">
                <a16:creationId xmlns:a16="http://schemas.microsoft.com/office/drawing/2014/main" id="{0BD598EC-CD5E-4F49-94FE-011FB696B9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8697" y="4854718"/>
            <a:ext cx="506819" cy="506819"/>
          </a:xfrm>
          <a:prstGeom prst="rect">
            <a:avLst/>
          </a:prstGeom>
        </p:spPr>
      </p:pic>
      <p:pic>
        <p:nvPicPr>
          <p:cNvPr id="45" name="Graphic 44" descr="Telephone">
            <a:extLst>
              <a:ext uri="{FF2B5EF4-FFF2-40B4-BE49-F238E27FC236}">
                <a16:creationId xmlns:a16="http://schemas.microsoft.com/office/drawing/2014/main" id="{3F591098-02D1-46C3-8F4E-03C8090C3B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28697" y="5486526"/>
            <a:ext cx="506819" cy="50681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74312E8-A36E-4636-9706-3AF68FF69EED}"/>
              </a:ext>
            </a:extLst>
          </p:cNvPr>
          <p:cNvSpPr/>
          <p:nvPr/>
        </p:nvSpPr>
        <p:spPr>
          <a:xfrm>
            <a:off x="7035516" y="4938850"/>
            <a:ext cx="3944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sreemathaind@rediffmail.com</a:t>
            </a:r>
            <a:r>
              <a:rPr lang="en-US" sz="1600" dirty="0"/>
              <a:t> </a:t>
            </a:r>
            <a:endParaRPr lang="en-IN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83B3F1-60C3-4BE9-A620-7AC897691419}"/>
              </a:ext>
            </a:extLst>
          </p:cNvPr>
          <p:cNvSpPr/>
          <p:nvPr/>
        </p:nvSpPr>
        <p:spPr>
          <a:xfrm>
            <a:off x="7035516" y="5568853"/>
            <a:ext cx="3944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+91 9886116325 </a:t>
            </a:r>
            <a:endParaRPr lang="en-IN" sz="16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211EFE9-36F0-4010-98AB-D2313A012DC4}"/>
              </a:ext>
            </a:extLst>
          </p:cNvPr>
          <p:cNvSpPr/>
          <p:nvPr/>
        </p:nvSpPr>
        <p:spPr>
          <a:xfrm>
            <a:off x="5942498" y="1181965"/>
            <a:ext cx="557870" cy="3042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FB15011-B130-4A44-A83B-26DD635E4FCE}"/>
              </a:ext>
            </a:extLst>
          </p:cNvPr>
          <p:cNvSpPr/>
          <p:nvPr/>
        </p:nvSpPr>
        <p:spPr>
          <a:xfrm>
            <a:off x="5915392" y="4391368"/>
            <a:ext cx="557870" cy="3042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20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71600" y="0"/>
            <a:ext cx="2743200" cy="943275"/>
          </a:xfrm>
          <a:prstGeom prst="rect">
            <a:avLst/>
          </a:prstGeom>
          <a:noFill/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0F87248D-A29F-4783-9BA0-2FC112DA654C}"/>
              </a:ext>
            </a:extLst>
          </p:cNvPr>
          <p:cNvSpPr txBox="1">
            <a:spLocks/>
          </p:cNvSpPr>
          <p:nvPr/>
        </p:nvSpPr>
        <p:spPr>
          <a:xfrm>
            <a:off x="4229100" y="-21945"/>
            <a:ext cx="6743701" cy="7077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Manufacturing Capabilities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BA42DC-C5C6-4FC4-9886-C6608436F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606520"/>
              </p:ext>
            </p:extLst>
          </p:nvPr>
        </p:nvGraphicFramePr>
        <p:xfrm>
          <a:off x="1485900" y="965220"/>
          <a:ext cx="9486900" cy="490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172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71600" y="12969"/>
            <a:ext cx="2743200" cy="9432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9E5CA-4755-4BD9-9CB3-43D72EF80BC2}"/>
              </a:ext>
            </a:extLst>
          </p:cNvPr>
          <p:cNvSpPr txBox="1"/>
          <p:nvPr/>
        </p:nvSpPr>
        <p:spPr>
          <a:xfrm>
            <a:off x="4452573" y="39469"/>
            <a:ext cx="6517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Submersible Pump Components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Google Shape;315;p38">
            <a:extLst>
              <a:ext uri="{FF2B5EF4-FFF2-40B4-BE49-F238E27FC236}">
                <a16:creationId xmlns:a16="http://schemas.microsoft.com/office/drawing/2014/main" id="{F9F6D0DE-375C-43A2-B376-593B6D29C4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900" y="3796380"/>
            <a:ext cx="2743198" cy="206533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" name="Google Shape;316;p38">
            <a:extLst>
              <a:ext uri="{FF2B5EF4-FFF2-40B4-BE49-F238E27FC236}">
                <a16:creationId xmlns:a16="http://schemas.microsoft.com/office/drawing/2014/main" id="{D4506A47-8E0C-4FD7-9358-E6C67DFF22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5900" y="1593522"/>
            <a:ext cx="2743199" cy="206533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4823BFD-AE6F-456F-8852-F83A87301FE7}"/>
              </a:ext>
            </a:extLst>
          </p:cNvPr>
          <p:cNvSpPr/>
          <p:nvPr/>
        </p:nvSpPr>
        <p:spPr>
          <a:xfrm>
            <a:off x="1485899" y="1023612"/>
            <a:ext cx="1440000" cy="43239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3”</a:t>
            </a:r>
            <a:endParaRPr lang="en-IN" sz="2800" b="1" i="1" dirty="0"/>
          </a:p>
        </p:txBody>
      </p:sp>
      <p:pic>
        <p:nvPicPr>
          <p:cNvPr id="13" name="Google Shape;345;p40" descr="C:\Users\my pc\Desktop\PPT FOR PLUGA\re4kgseries\DSC_0129 KG SERIES.JPG">
            <a:extLst>
              <a:ext uri="{FF2B5EF4-FFF2-40B4-BE49-F238E27FC236}">
                <a16:creationId xmlns:a16="http://schemas.microsoft.com/office/drawing/2014/main" id="{A9D9E293-5261-489C-BF06-AF6AAF5A64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8156" y="1580493"/>
            <a:ext cx="2862793" cy="2065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Google Shape;347;p40">
            <a:extLst>
              <a:ext uri="{FF2B5EF4-FFF2-40B4-BE49-F238E27FC236}">
                <a16:creationId xmlns:a16="http://schemas.microsoft.com/office/drawing/2014/main" id="{983609C0-4F2F-418E-A393-3C40D14101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8155" y="3786958"/>
            <a:ext cx="2862793" cy="2065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F98CB54-ED3A-40A1-8286-55ADCE45DA1D}"/>
              </a:ext>
            </a:extLst>
          </p:cNvPr>
          <p:cNvSpPr/>
          <p:nvPr/>
        </p:nvSpPr>
        <p:spPr>
          <a:xfrm>
            <a:off x="4738155" y="1016398"/>
            <a:ext cx="1440000" cy="43239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4”</a:t>
            </a:r>
            <a:endParaRPr lang="en-IN" sz="2800" b="1" i="1" dirty="0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32400057-729B-48CB-8DC4-24F242F56CE4}"/>
              </a:ext>
            </a:extLst>
          </p:cNvPr>
          <p:cNvSpPr/>
          <p:nvPr/>
        </p:nvSpPr>
        <p:spPr>
          <a:xfrm>
            <a:off x="8107623" y="1016397"/>
            <a:ext cx="1440000" cy="43239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6”</a:t>
            </a:r>
            <a:endParaRPr lang="en-IN" sz="2800" b="1" i="1" dirty="0"/>
          </a:p>
        </p:txBody>
      </p:sp>
      <p:pic>
        <p:nvPicPr>
          <p:cNvPr id="20" name="Google Shape;387;p42">
            <a:extLst>
              <a:ext uri="{FF2B5EF4-FFF2-40B4-BE49-F238E27FC236}">
                <a16:creationId xmlns:a16="http://schemas.microsoft.com/office/drawing/2014/main" id="{947A78D1-61B5-41D7-88A0-0EAE1D07A33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07624" y="3770582"/>
            <a:ext cx="2862792" cy="20710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Google Shape;388;p42">
            <a:extLst>
              <a:ext uri="{FF2B5EF4-FFF2-40B4-BE49-F238E27FC236}">
                <a16:creationId xmlns:a16="http://schemas.microsoft.com/office/drawing/2014/main" id="{4ED693EC-DC0D-4307-AAF4-1E9E00C8BDE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0007" y="1589915"/>
            <a:ext cx="2862793" cy="2065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7245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71600" y="0"/>
            <a:ext cx="2743200" cy="943275"/>
          </a:xfrm>
          <a:prstGeom prst="rect">
            <a:avLst/>
          </a:prstGeom>
          <a:noFill/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31E662B-4FA5-432C-B5EB-76295694696C}"/>
              </a:ext>
            </a:extLst>
          </p:cNvPr>
          <p:cNvSpPr/>
          <p:nvPr/>
        </p:nvSpPr>
        <p:spPr>
          <a:xfrm>
            <a:off x="1485900" y="1398442"/>
            <a:ext cx="4610100" cy="43239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Open Well &amp; Mono Impellers</a:t>
            </a:r>
            <a:endParaRPr lang="en-IN" sz="2800" b="1" i="1" dirty="0"/>
          </a:p>
        </p:txBody>
      </p:sp>
      <p:pic>
        <p:nvPicPr>
          <p:cNvPr id="8" name="Google Shape;397;p43">
            <a:extLst>
              <a:ext uri="{FF2B5EF4-FFF2-40B4-BE49-F238E27FC236}">
                <a16:creationId xmlns:a16="http://schemas.microsoft.com/office/drawing/2014/main" id="{EBB0C5D9-5CAE-4CBE-A523-B2D683222A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111" t="26220" r="63889" b="41357"/>
          <a:stretch/>
        </p:blipFill>
        <p:spPr>
          <a:xfrm>
            <a:off x="1463787" y="2171699"/>
            <a:ext cx="2112892" cy="367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oogle Shape;398;p43">
            <a:extLst>
              <a:ext uri="{FF2B5EF4-FFF2-40B4-BE49-F238E27FC236}">
                <a16:creationId xmlns:a16="http://schemas.microsoft.com/office/drawing/2014/main" id="{F6387272-077C-4897-B852-3E42338F93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778" t="20000" r="12500" b="44918"/>
          <a:stretch/>
        </p:blipFill>
        <p:spPr>
          <a:xfrm>
            <a:off x="3576680" y="2101797"/>
            <a:ext cx="2519320" cy="187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EC03D70-F1F5-4A39-9F8F-4B1DCC2F73FD}"/>
              </a:ext>
            </a:extLst>
          </p:cNvPr>
          <p:cNvSpPr/>
          <p:nvPr/>
        </p:nvSpPr>
        <p:spPr>
          <a:xfrm>
            <a:off x="6360316" y="1398441"/>
            <a:ext cx="4610100" cy="43239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Industrial Components</a:t>
            </a:r>
            <a:endParaRPr lang="en-IN" sz="2800" b="1" i="1" dirty="0"/>
          </a:p>
        </p:txBody>
      </p:sp>
      <p:pic>
        <p:nvPicPr>
          <p:cNvPr id="11" name="Google Shape;415;p44">
            <a:extLst>
              <a:ext uri="{FF2B5EF4-FFF2-40B4-BE49-F238E27FC236}">
                <a16:creationId xmlns:a16="http://schemas.microsoft.com/office/drawing/2014/main" id="{ED111899-27CA-43F5-9958-5805A29E46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746" t="5000" r="8691" b="4643"/>
          <a:stretch/>
        </p:blipFill>
        <p:spPr>
          <a:xfrm>
            <a:off x="8665366" y="2101797"/>
            <a:ext cx="2240671" cy="187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oogle Shape;416;p44">
            <a:extLst>
              <a:ext uri="{FF2B5EF4-FFF2-40B4-BE49-F238E27FC236}">
                <a16:creationId xmlns:a16="http://schemas.microsoft.com/office/drawing/2014/main" id="{A0517FBC-FB63-40D3-B1B0-1E2BB7B5B6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56" t="5000" r="10017" b="4642"/>
          <a:stretch/>
        </p:blipFill>
        <p:spPr>
          <a:xfrm>
            <a:off x="6360316" y="2101797"/>
            <a:ext cx="2240671" cy="187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4A94E1-EA25-43B8-9C62-628C35DEBDAD}"/>
              </a:ext>
            </a:extLst>
          </p:cNvPr>
          <p:cNvSpPr txBox="1"/>
          <p:nvPr/>
        </p:nvSpPr>
        <p:spPr>
          <a:xfrm>
            <a:off x="4452573" y="39469"/>
            <a:ext cx="6517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Submersible Pump Components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Google Shape;413;p44">
            <a:extLst>
              <a:ext uri="{FF2B5EF4-FFF2-40B4-BE49-F238E27FC236}">
                <a16:creationId xmlns:a16="http://schemas.microsoft.com/office/drawing/2014/main" id="{F7509974-2FA3-4778-8A91-119B602078F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5367" y="3973657"/>
            <a:ext cx="2240670" cy="187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414;p44">
            <a:extLst>
              <a:ext uri="{FF2B5EF4-FFF2-40B4-BE49-F238E27FC236}">
                <a16:creationId xmlns:a16="http://schemas.microsoft.com/office/drawing/2014/main" id="{581C1FC0-466D-4781-BA04-1D1CC2DCFF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0316" y="3973657"/>
            <a:ext cx="2240671" cy="187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399;p43">
            <a:extLst>
              <a:ext uri="{FF2B5EF4-FFF2-40B4-BE49-F238E27FC236}">
                <a16:creationId xmlns:a16="http://schemas.microsoft.com/office/drawing/2014/main" id="{1F42590D-5838-4006-9738-94B9DC3782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243" t="56049" r="63770" b="7901"/>
          <a:stretch/>
        </p:blipFill>
        <p:spPr>
          <a:xfrm>
            <a:off x="3562349" y="3973680"/>
            <a:ext cx="2519319" cy="187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78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71600" y="0"/>
            <a:ext cx="2743200" cy="943275"/>
          </a:xfrm>
          <a:prstGeom prst="rect">
            <a:avLst/>
          </a:prstGeom>
          <a:noFill/>
        </p:spPr>
      </p:pic>
      <p:pic>
        <p:nvPicPr>
          <p:cNvPr id="4" name="Google Shape;428;p45">
            <a:extLst>
              <a:ext uri="{FF2B5EF4-FFF2-40B4-BE49-F238E27FC236}">
                <a16:creationId xmlns:a16="http://schemas.microsoft.com/office/drawing/2014/main" id="{04E7CD29-5B27-47EE-B2AF-03C0F37104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967" y="1097013"/>
            <a:ext cx="3057833" cy="4770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Google Shape;436;p46">
            <a:extLst>
              <a:ext uri="{FF2B5EF4-FFF2-40B4-BE49-F238E27FC236}">
                <a16:creationId xmlns:a16="http://schemas.microsoft.com/office/drawing/2014/main" id="{48861A65-CDC7-4BA1-B288-7EA083E88FA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277" y="3077155"/>
            <a:ext cx="2568272" cy="295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oogle Shape;439;p46">
            <a:extLst>
              <a:ext uri="{FF2B5EF4-FFF2-40B4-BE49-F238E27FC236}">
                <a16:creationId xmlns:a16="http://schemas.microsoft.com/office/drawing/2014/main" id="{F46A89D5-4811-4482-BD6A-2F1257D117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151" b="19489"/>
          <a:stretch/>
        </p:blipFill>
        <p:spPr>
          <a:xfrm>
            <a:off x="1386735" y="3429000"/>
            <a:ext cx="3368145" cy="244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C1506-214E-402A-A877-AF764E944139}"/>
              </a:ext>
            </a:extLst>
          </p:cNvPr>
          <p:cNvSpPr txBox="1"/>
          <p:nvPr/>
        </p:nvSpPr>
        <p:spPr>
          <a:xfrm>
            <a:off x="4277034" y="-13812"/>
            <a:ext cx="669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R&amp;D Initiatives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7B300-5130-4F06-8476-5D88D41AA75D}"/>
              </a:ext>
            </a:extLst>
          </p:cNvPr>
          <p:cNvSpPr txBox="1"/>
          <p:nvPr/>
        </p:nvSpPr>
        <p:spPr>
          <a:xfrm>
            <a:off x="1371600" y="1097013"/>
            <a:ext cx="6390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i="1" u="sng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Material</a:t>
            </a:r>
            <a:r>
              <a:rPr lang="en-US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 : </a:t>
            </a: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PPS (Polyphenylene </a:t>
            </a:r>
            <a:r>
              <a:rPr lang="en-US" b="1" dirty="0" err="1">
                <a:solidFill>
                  <a:schemeClr val="dk1"/>
                </a:solidFill>
                <a:ea typeface="Cambria"/>
                <a:cs typeface="Cambria"/>
                <a:sym typeface="Cambria"/>
              </a:rPr>
              <a:t>sulphide</a:t>
            </a: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-glass filled 40% </a:t>
            </a:r>
            <a:r>
              <a:rPr lang="en-US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) </a:t>
            </a:r>
          </a:p>
          <a:p>
            <a:pPr lvl="0"/>
            <a:r>
              <a:rPr lang="en-US" b="1" i="1" u="sng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Benefits</a:t>
            </a:r>
            <a:r>
              <a:rPr lang="en-US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 : 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Value for Money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High Sand Abrasion Resistance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High HDT (Heat distortion or Heat deflection Temperature) </a:t>
            </a:r>
            <a:b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</a:b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@ above 250 °C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b="1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Will not have an adverse impact on the product during unforeseen dry runs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     </a:t>
            </a:r>
            <a:r>
              <a:rPr lang="en-US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000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7;p30" descr="http://www.polyproducts.com/img/logo.png">
            <a:extLst>
              <a:ext uri="{FF2B5EF4-FFF2-40B4-BE49-F238E27FC236}">
                <a16:creationId xmlns:a16="http://schemas.microsoft.com/office/drawing/2014/main" id="{C3EF016C-5E1E-4A03-9032-1ED58027D86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366279" y="-2499"/>
            <a:ext cx="2743200" cy="943275"/>
          </a:xfrm>
          <a:prstGeom prst="rect">
            <a:avLst/>
          </a:prstGeom>
          <a:noFill/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A8678A-CE81-4A69-BF58-7C6CA02A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47" y="4011574"/>
            <a:ext cx="1829970" cy="185356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AE2A5B9-F6F3-4A77-B9AA-32DC3FFC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794" y="2884509"/>
            <a:ext cx="2473405" cy="111483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A1DD319-6C94-448B-8151-C5864DAED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4" b="1664"/>
          <a:stretch/>
        </p:blipFill>
        <p:spPr>
          <a:xfrm>
            <a:off x="6764153" y="1425425"/>
            <a:ext cx="1829970" cy="144872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F10AD95D-01D9-431A-B0F6-EFCFAC9D3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990" y="2884509"/>
            <a:ext cx="3032810" cy="11148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C0C7F432-5649-45A3-A13B-52B5DD98D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718" y="4013836"/>
            <a:ext cx="1867082" cy="185356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69C52DDE-E6DA-4EC8-948B-5003BBF7C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153" y="2515411"/>
            <a:ext cx="2205090" cy="114962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C97AE5-9CCA-4590-BEF6-039FF82450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846" b="13716"/>
          <a:stretch/>
        </p:blipFill>
        <p:spPr>
          <a:xfrm>
            <a:off x="3597878" y="1427155"/>
            <a:ext cx="1392094" cy="144560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6350C3-E27C-4D29-86E2-09A487D56E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4123" y="1425425"/>
            <a:ext cx="2381833" cy="144872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352A7DC-BD2C-4FDF-8728-FC4A447514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337" b="6937"/>
          <a:stretch/>
        </p:blipFill>
        <p:spPr>
          <a:xfrm>
            <a:off x="4989972" y="1427956"/>
            <a:ext cx="1774181" cy="144872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27AB3D-7A18-4726-AD36-A0EC7AC82F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1599" y="4621324"/>
            <a:ext cx="2205091" cy="123021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8EA335-B052-4BC7-8419-81B91B3078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6279" y="3680090"/>
            <a:ext cx="2205091" cy="9290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26" name="Picture 25" descr="A drawing of a face&#10;&#10;Description automatically generated">
            <a:extLst>
              <a:ext uri="{FF2B5EF4-FFF2-40B4-BE49-F238E27FC236}">
                <a16:creationId xmlns:a16="http://schemas.microsoft.com/office/drawing/2014/main" id="{F940FC3B-0BA7-4DAD-AE55-70B8711B07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9455" y="1425425"/>
            <a:ext cx="2197829" cy="10749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9BDCF0-466B-4224-8F19-6FEDBF5891BB}"/>
              </a:ext>
            </a:extLst>
          </p:cNvPr>
          <p:cNvSpPr txBox="1"/>
          <p:nvPr/>
        </p:nvSpPr>
        <p:spPr>
          <a:xfrm>
            <a:off x="4465663" y="0"/>
            <a:ext cx="650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Our Major Customers</a:t>
            </a:r>
            <a:endParaRPr lang="en-IN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C802DE-EF40-414B-9D1C-7166C94395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5200" y="2884509"/>
            <a:ext cx="1862611" cy="109684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6163428-A379-40D6-A72F-EF90F013D28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653" r="11498"/>
          <a:stretch/>
        </p:blipFill>
        <p:spPr>
          <a:xfrm>
            <a:off x="3576690" y="4011574"/>
            <a:ext cx="1854174" cy="18715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6CC2DAB-156A-4EEF-A37E-17206F9C6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44228" y="4022518"/>
            <a:ext cx="1842619" cy="184261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9081617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4FE9FF0-5CFD-42A9-8D00-EEB748184AD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5766</TotalTime>
  <Words>237</Words>
  <Application>Microsoft Office PowerPoint</Application>
  <PresentationFormat>Widescreen</PresentationFormat>
  <Paragraphs>48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Bodoni</vt:lpstr>
      <vt:lpstr>Calibri</vt:lpstr>
      <vt:lpstr>Franklin Gothic Book</vt:lpstr>
      <vt:lpstr>Noto Sans Symbols</vt:lpstr>
      <vt:lpstr>Crop</vt:lpstr>
      <vt:lpstr>PowerPoint Presentation</vt:lpstr>
      <vt:lpstr>Management &amp; Leadership</vt:lpstr>
      <vt:lpstr>PowerPoint Presentation</vt:lpstr>
      <vt:lpstr>Where can you find us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www.polyproducts.com info@polyproducts.com</dc:title>
  <dc:creator>Akshay Nambiar</dc:creator>
  <cp:lastModifiedBy>Akshay Nambiar</cp:lastModifiedBy>
  <cp:revision>26</cp:revision>
  <dcterms:created xsi:type="dcterms:W3CDTF">2020-05-08T13:16:02Z</dcterms:created>
  <dcterms:modified xsi:type="dcterms:W3CDTF">2020-06-25T13:03:22Z</dcterms:modified>
</cp:coreProperties>
</file>