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2" r:id="rId3"/>
    <p:sldId id="259" r:id="rId4"/>
    <p:sldId id="264" r:id="rId5"/>
    <p:sldId id="674" r:id="rId6"/>
    <p:sldId id="668" r:id="rId7"/>
    <p:sldId id="659" r:id="rId8"/>
    <p:sldId id="266" r:id="rId9"/>
    <p:sldId id="669" r:id="rId10"/>
    <p:sldId id="265" r:id="rId11"/>
    <p:sldId id="673" r:id="rId12"/>
    <p:sldId id="267" r:id="rId13"/>
    <p:sldId id="268" r:id="rId14"/>
    <p:sldId id="2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67" autoAdjust="0"/>
    <p:restoredTop sz="95152" autoAdjust="0"/>
  </p:normalViewPr>
  <p:slideViewPr>
    <p:cSldViewPr snapToGrid="0">
      <p:cViewPr varScale="1">
        <p:scale>
          <a:sx n="79" d="100"/>
          <a:sy n="79" d="100"/>
        </p:scale>
        <p:origin x="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AA53B-3EEE-4DE4-BB81-9044890C2946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50AC01-D39D-4F3A-9DC8-2A211EE986A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Quick to Implement	</a:t>
          </a:r>
        </a:p>
      </dgm:t>
    </dgm:pt>
    <dgm:pt modelId="{720680DC-AAA4-4434-A582-60EBCC5BA355}" type="parTrans" cxnId="{0B5DAE5F-BCDC-4BF7-A6E7-CF856886A64D}">
      <dgm:prSet/>
      <dgm:spPr/>
      <dgm:t>
        <a:bodyPr/>
        <a:lstStyle/>
        <a:p>
          <a:endParaRPr lang="en-US"/>
        </a:p>
      </dgm:t>
    </dgm:pt>
    <dgm:pt modelId="{CA077D98-8478-47EA-B6A9-99ACE60C64D4}" type="sibTrans" cxnId="{0B5DAE5F-BCDC-4BF7-A6E7-CF856886A64D}">
      <dgm:prSet/>
      <dgm:spPr/>
      <dgm:t>
        <a:bodyPr/>
        <a:lstStyle/>
        <a:p>
          <a:endParaRPr lang="en-US"/>
        </a:p>
      </dgm:t>
    </dgm:pt>
    <dgm:pt modelId="{0BEF68B8-1228-47BB-83B5-7B9CD1E3F84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Mobile Ready</a:t>
          </a:r>
        </a:p>
      </dgm:t>
    </dgm:pt>
    <dgm:pt modelId="{ED3A4BC2-B75A-4952-A38B-A42B5995DF05}" type="parTrans" cxnId="{EDEF4F82-1237-4639-A0F7-385C1897CE66}">
      <dgm:prSet/>
      <dgm:spPr/>
      <dgm:t>
        <a:bodyPr/>
        <a:lstStyle/>
        <a:p>
          <a:endParaRPr lang="en-US"/>
        </a:p>
      </dgm:t>
    </dgm:pt>
    <dgm:pt modelId="{FD949706-EDCC-4ADC-8EDF-8EDA49C92325}" type="sibTrans" cxnId="{EDEF4F82-1237-4639-A0F7-385C1897CE66}">
      <dgm:prSet/>
      <dgm:spPr/>
      <dgm:t>
        <a:bodyPr/>
        <a:lstStyle/>
        <a:p>
          <a:endParaRPr lang="en-US"/>
        </a:p>
      </dgm:t>
    </dgm:pt>
    <dgm:pt modelId="{5605D28D-2CE6-4513-8566-952984E21E14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Scalable</a:t>
          </a:r>
        </a:p>
      </dgm:t>
    </dgm:pt>
    <dgm:pt modelId="{EB15AB98-362B-4E70-A3DA-995FC3E8BA79}" type="parTrans" cxnId="{FAF3F884-F0CF-440F-8CB1-B7648AB1B138}">
      <dgm:prSet/>
      <dgm:spPr/>
      <dgm:t>
        <a:bodyPr/>
        <a:lstStyle/>
        <a:p>
          <a:endParaRPr lang="en-US"/>
        </a:p>
      </dgm:t>
    </dgm:pt>
    <dgm:pt modelId="{823D1971-2C4D-4EC5-A874-2F463DE37109}" type="sibTrans" cxnId="{FAF3F884-F0CF-440F-8CB1-B7648AB1B138}">
      <dgm:prSet/>
      <dgm:spPr/>
      <dgm:t>
        <a:bodyPr/>
        <a:lstStyle/>
        <a:p>
          <a:endParaRPr lang="en-US"/>
        </a:p>
      </dgm:t>
    </dgm:pt>
    <dgm:pt modelId="{57806726-6E60-4ACC-9C1C-7DF9CC365A10}" type="pres">
      <dgm:prSet presAssocID="{7E5AA53B-3EEE-4DE4-BB81-9044890C2946}" presName="Name0" presStyleCnt="0">
        <dgm:presLayoutVars>
          <dgm:chMax val="7"/>
          <dgm:chPref val="7"/>
          <dgm:dir/>
        </dgm:presLayoutVars>
      </dgm:prSet>
      <dgm:spPr/>
    </dgm:pt>
    <dgm:pt modelId="{90561C55-3C6E-4D53-85E1-2C50BCDDA392}" type="pres">
      <dgm:prSet presAssocID="{7E5AA53B-3EEE-4DE4-BB81-9044890C2946}" presName="Name1" presStyleCnt="0"/>
      <dgm:spPr/>
    </dgm:pt>
    <dgm:pt modelId="{B6CD42EC-5AD4-4004-AE5B-47EDA668DAA8}" type="pres">
      <dgm:prSet presAssocID="{7E5AA53B-3EEE-4DE4-BB81-9044890C2946}" presName="cycle" presStyleCnt="0"/>
      <dgm:spPr/>
    </dgm:pt>
    <dgm:pt modelId="{963B8EE3-40CC-4A0A-B420-D0BF920973CE}" type="pres">
      <dgm:prSet presAssocID="{7E5AA53B-3EEE-4DE4-BB81-9044890C2946}" presName="srcNode" presStyleLbl="node1" presStyleIdx="0" presStyleCnt="3"/>
      <dgm:spPr/>
    </dgm:pt>
    <dgm:pt modelId="{D79B43FC-100B-4A0D-A4D5-0D2D04B99064}" type="pres">
      <dgm:prSet presAssocID="{7E5AA53B-3EEE-4DE4-BB81-9044890C2946}" presName="conn" presStyleLbl="parChTrans1D2" presStyleIdx="0" presStyleCnt="1"/>
      <dgm:spPr/>
    </dgm:pt>
    <dgm:pt modelId="{3CAD8DA1-8D53-445C-ACE8-D8449E4F0F55}" type="pres">
      <dgm:prSet presAssocID="{7E5AA53B-3EEE-4DE4-BB81-9044890C2946}" presName="extraNode" presStyleLbl="node1" presStyleIdx="0" presStyleCnt="3"/>
      <dgm:spPr/>
    </dgm:pt>
    <dgm:pt modelId="{429CABD1-4116-474B-81BF-735E2CA9DD00}" type="pres">
      <dgm:prSet presAssocID="{7E5AA53B-3EEE-4DE4-BB81-9044890C2946}" presName="dstNode" presStyleLbl="node1" presStyleIdx="0" presStyleCnt="3"/>
      <dgm:spPr/>
    </dgm:pt>
    <dgm:pt modelId="{58319267-C71E-43C9-94E1-827D0616C7A7}" type="pres">
      <dgm:prSet presAssocID="{6750AC01-D39D-4F3A-9DC8-2A211EE986A2}" presName="text_1" presStyleLbl="node1" presStyleIdx="0" presStyleCnt="3">
        <dgm:presLayoutVars>
          <dgm:bulletEnabled val="1"/>
        </dgm:presLayoutVars>
      </dgm:prSet>
      <dgm:spPr/>
    </dgm:pt>
    <dgm:pt modelId="{79F9B8A9-2412-4B74-84A9-69422DB81CDC}" type="pres">
      <dgm:prSet presAssocID="{6750AC01-D39D-4F3A-9DC8-2A211EE986A2}" presName="accent_1" presStyleCnt="0"/>
      <dgm:spPr/>
    </dgm:pt>
    <dgm:pt modelId="{07CB3071-D555-47DA-A36A-69EB91531FD8}" type="pres">
      <dgm:prSet presAssocID="{6750AC01-D39D-4F3A-9DC8-2A211EE986A2}" presName="accentRepeatNode" presStyleLbl="solidFgAcc1" presStyleIdx="0" presStyleCnt="3"/>
      <dgm:spPr/>
    </dgm:pt>
    <dgm:pt modelId="{95DE6538-27BD-44AF-A1A8-CA8F6B10FDD2}" type="pres">
      <dgm:prSet presAssocID="{0BEF68B8-1228-47BB-83B5-7B9CD1E3F84E}" presName="text_2" presStyleLbl="node1" presStyleIdx="1" presStyleCnt="3">
        <dgm:presLayoutVars>
          <dgm:bulletEnabled val="1"/>
        </dgm:presLayoutVars>
      </dgm:prSet>
      <dgm:spPr/>
    </dgm:pt>
    <dgm:pt modelId="{312BDEE8-85BD-4F02-B35B-2CC8E701C98B}" type="pres">
      <dgm:prSet presAssocID="{0BEF68B8-1228-47BB-83B5-7B9CD1E3F84E}" presName="accent_2" presStyleCnt="0"/>
      <dgm:spPr/>
    </dgm:pt>
    <dgm:pt modelId="{3F8116AC-FAC3-4E95-9865-93CCFEB191B9}" type="pres">
      <dgm:prSet presAssocID="{0BEF68B8-1228-47BB-83B5-7B9CD1E3F84E}" presName="accentRepeatNode" presStyleLbl="solidFgAcc1" presStyleIdx="1" presStyleCnt="3"/>
      <dgm:spPr/>
    </dgm:pt>
    <dgm:pt modelId="{E131CE4A-9776-44F4-BC03-867682E21374}" type="pres">
      <dgm:prSet presAssocID="{5605D28D-2CE6-4513-8566-952984E21E14}" presName="text_3" presStyleLbl="node1" presStyleIdx="2" presStyleCnt="3">
        <dgm:presLayoutVars>
          <dgm:bulletEnabled val="1"/>
        </dgm:presLayoutVars>
      </dgm:prSet>
      <dgm:spPr/>
    </dgm:pt>
    <dgm:pt modelId="{AC9A216A-8375-48F9-A4E6-8E0B64C0209B}" type="pres">
      <dgm:prSet presAssocID="{5605D28D-2CE6-4513-8566-952984E21E14}" presName="accent_3" presStyleCnt="0"/>
      <dgm:spPr/>
    </dgm:pt>
    <dgm:pt modelId="{A965097E-32F1-4AB8-8C4E-2814A7596B2F}" type="pres">
      <dgm:prSet presAssocID="{5605D28D-2CE6-4513-8566-952984E21E14}" presName="accentRepeatNode" presStyleLbl="solidFgAcc1" presStyleIdx="2" presStyleCnt="3"/>
      <dgm:spPr/>
    </dgm:pt>
  </dgm:ptLst>
  <dgm:cxnLst>
    <dgm:cxn modelId="{A11E3B12-1828-45A7-86C3-BB85832DF84D}" type="presOf" srcId="{CA077D98-8478-47EA-B6A9-99ACE60C64D4}" destId="{D79B43FC-100B-4A0D-A4D5-0D2D04B99064}" srcOrd="0" destOrd="0" presId="urn:microsoft.com/office/officeart/2008/layout/VerticalCurvedList"/>
    <dgm:cxn modelId="{0B5DAE5F-BCDC-4BF7-A6E7-CF856886A64D}" srcId="{7E5AA53B-3EEE-4DE4-BB81-9044890C2946}" destId="{6750AC01-D39D-4F3A-9DC8-2A211EE986A2}" srcOrd="0" destOrd="0" parTransId="{720680DC-AAA4-4434-A582-60EBCC5BA355}" sibTransId="{CA077D98-8478-47EA-B6A9-99ACE60C64D4}"/>
    <dgm:cxn modelId="{29DA474E-5DFA-4C66-882F-319C49ABBB19}" type="presOf" srcId="{6750AC01-D39D-4F3A-9DC8-2A211EE986A2}" destId="{58319267-C71E-43C9-94E1-827D0616C7A7}" srcOrd="0" destOrd="0" presId="urn:microsoft.com/office/officeart/2008/layout/VerticalCurvedList"/>
    <dgm:cxn modelId="{7084AA77-BACB-46CB-AE4A-77B62D3ED1AF}" type="presOf" srcId="{5605D28D-2CE6-4513-8566-952984E21E14}" destId="{E131CE4A-9776-44F4-BC03-867682E21374}" srcOrd="0" destOrd="0" presId="urn:microsoft.com/office/officeart/2008/layout/VerticalCurvedList"/>
    <dgm:cxn modelId="{EDEF4F82-1237-4639-A0F7-385C1897CE66}" srcId="{7E5AA53B-3EEE-4DE4-BB81-9044890C2946}" destId="{0BEF68B8-1228-47BB-83B5-7B9CD1E3F84E}" srcOrd="1" destOrd="0" parTransId="{ED3A4BC2-B75A-4952-A38B-A42B5995DF05}" sibTransId="{FD949706-EDCC-4ADC-8EDF-8EDA49C92325}"/>
    <dgm:cxn modelId="{FAF3F884-F0CF-440F-8CB1-B7648AB1B138}" srcId="{7E5AA53B-3EEE-4DE4-BB81-9044890C2946}" destId="{5605D28D-2CE6-4513-8566-952984E21E14}" srcOrd="2" destOrd="0" parTransId="{EB15AB98-362B-4E70-A3DA-995FC3E8BA79}" sibTransId="{823D1971-2C4D-4EC5-A874-2F463DE37109}"/>
    <dgm:cxn modelId="{4F65CC8F-B5A8-40BE-A32B-05862B543D6A}" type="presOf" srcId="{7E5AA53B-3EEE-4DE4-BB81-9044890C2946}" destId="{57806726-6E60-4ACC-9C1C-7DF9CC365A10}" srcOrd="0" destOrd="0" presId="urn:microsoft.com/office/officeart/2008/layout/VerticalCurvedList"/>
    <dgm:cxn modelId="{4A378892-5CCC-4F0D-8A38-4BEAECF30F24}" type="presOf" srcId="{0BEF68B8-1228-47BB-83B5-7B9CD1E3F84E}" destId="{95DE6538-27BD-44AF-A1A8-CA8F6B10FDD2}" srcOrd="0" destOrd="0" presId="urn:microsoft.com/office/officeart/2008/layout/VerticalCurvedList"/>
    <dgm:cxn modelId="{4E25B52E-70EF-4A0F-B410-0B49263AF380}" type="presParOf" srcId="{57806726-6E60-4ACC-9C1C-7DF9CC365A10}" destId="{90561C55-3C6E-4D53-85E1-2C50BCDDA392}" srcOrd="0" destOrd="0" presId="urn:microsoft.com/office/officeart/2008/layout/VerticalCurvedList"/>
    <dgm:cxn modelId="{2B3DD9E4-EC9C-4B92-B380-F89BF82E7CF3}" type="presParOf" srcId="{90561C55-3C6E-4D53-85E1-2C50BCDDA392}" destId="{B6CD42EC-5AD4-4004-AE5B-47EDA668DAA8}" srcOrd="0" destOrd="0" presId="urn:microsoft.com/office/officeart/2008/layout/VerticalCurvedList"/>
    <dgm:cxn modelId="{EA357085-80A4-4D1D-9BD2-56B1E9A721FB}" type="presParOf" srcId="{B6CD42EC-5AD4-4004-AE5B-47EDA668DAA8}" destId="{963B8EE3-40CC-4A0A-B420-D0BF920973CE}" srcOrd="0" destOrd="0" presId="urn:microsoft.com/office/officeart/2008/layout/VerticalCurvedList"/>
    <dgm:cxn modelId="{F175C6D0-411C-40FD-A19B-860D49F42061}" type="presParOf" srcId="{B6CD42EC-5AD4-4004-AE5B-47EDA668DAA8}" destId="{D79B43FC-100B-4A0D-A4D5-0D2D04B99064}" srcOrd="1" destOrd="0" presId="urn:microsoft.com/office/officeart/2008/layout/VerticalCurvedList"/>
    <dgm:cxn modelId="{794BB944-68C0-47A5-9792-652802EB36AC}" type="presParOf" srcId="{B6CD42EC-5AD4-4004-AE5B-47EDA668DAA8}" destId="{3CAD8DA1-8D53-445C-ACE8-D8449E4F0F55}" srcOrd="2" destOrd="0" presId="urn:microsoft.com/office/officeart/2008/layout/VerticalCurvedList"/>
    <dgm:cxn modelId="{B8CC75C4-3D1A-49E7-80D2-915668C1368C}" type="presParOf" srcId="{B6CD42EC-5AD4-4004-AE5B-47EDA668DAA8}" destId="{429CABD1-4116-474B-81BF-735E2CA9DD00}" srcOrd="3" destOrd="0" presId="urn:microsoft.com/office/officeart/2008/layout/VerticalCurvedList"/>
    <dgm:cxn modelId="{28110BB8-F33F-498C-9A75-98364B05EFA5}" type="presParOf" srcId="{90561C55-3C6E-4D53-85E1-2C50BCDDA392}" destId="{58319267-C71E-43C9-94E1-827D0616C7A7}" srcOrd="1" destOrd="0" presId="urn:microsoft.com/office/officeart/2008/layout/VerticalCurvedList"/>
    <dgm:cxn modelId="{3866F6C9-5521-48F2-B6C3-40C9896E1605}" type="presParOf" srcId="{90561C55-3C6E-4D53-85E1-2C50BCDDA392}" destId="{79F9B8A9-2412-4B74-84A9-69422DB81CDC}" srcOrd="2" destOrd="0" presId="urn:microsoft.com/office/officeart/2008/layout/VerticalCurvedList"/>
    <dgm:cxn modelId="{D2205A4F-BB7A-4399-BC2F-78E18EC6EAFE}" type="presParOf" srcId="{79F9B8A9-2412-4B74-84A9-69422DB81CDC}" destId="{07CB3071-D555-47DA-A36A-69EB91531FD8}" srcOrd="0" destOrd="0" presId="urn:microsoft.com/office/officeart/2008/layout/VerticalCurvedList"/>
    <dgm:cxn modelId="{602753E6-8A03-492B-861A-6B9532B5AA28}" type="presParOf" srcId="{90561C55-3C6E-4D53-85E1-2C50BCDDA392}" destId="{95DE6538-27BD-44AF-A1A8-CA8F6B10FDD2}" srcOrd="3" destOrd="0" presId="urn:microsoft.com/office/officeart/2008/layout/VerticalCurvedList"/>
    <dgm:cxn modelId="{AEC540A3-E86A-4075-8BE4-263F4AFF4EA1}" type="presParOf" srcId="{90561C55-3C6E-4D53-85E1-2C50BCDDA392}" destId="{312BDEE8-85BD-4F02-B35B-2CC8E701C98B}" srcOrd="4" destOrd="0" presId="urn:microsoft.com/office/officeart/2008/layout/VerticalCurvedList"/>
    <dgm:cxn modelId="{CD5D1014-B7CB-4B47-9A02-5FBF90928A73}" type="presParOf" srcId="{312BDEE8-85BD-4F02-B35B-2CC8E701C98B}" destId="{3F8116AC-FAC3-4E95-9865-93CCFEB191B9}" srcOrd="0" destOrd="0" presId="urn:microsoft.com/office/officeart/2008/layout/VerticalCurvedList"/>
    <dgm:cxn modelId="{987EB7C0-CA3E-4874-85E0-01E9060A2D35}" type="presParOf" srcId="{90561C55-3C6E-4D53-85E1-2C50BCDDA392}" destId="{E131CE4A-9776-44F4-BC03-867682E21374}" srcOrd="5" destOrd="0" presId="urn:microsoft.com/office/officeart/2008/layout/VerticalCurvedList"/>
    <dgm:cxn modelId="{91E55363-8DCA-455E-A203-06A9410994CB}" type="presParOf" srcId="{90561C55-3C6E-4D53-85E1-2C50BCDDA392}" destId="{AC9A216A-8375-48F9-A4E6-8E0B64C0209B}" srcOrd="6" destOrd="0" presId="urn:microsoft.com/office/officeart/2008/layout/VerticalCurvedList"/>
    <dgm:cxn modelId="{D866D586-1293-4049-B6E3-B467C1D5ED64}" type="presParOf" srcId="{AC9A216A-8375-48F9-A4E6-8E0B64C0209B}" destId="{A965097E-32F1-4AB8-8C4E-2814A7596B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27AE0B-B695-410E-9AC5-69E9E3AB0609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</dgm:pt>
    <dgm:pt modelId="{1C9B514A-AAA9-4CCD-8F2B-4848CDB0FA03}">
      <dgm:prSet phldrT="[Text]"/>
      <dgm:spPr/>
      <dgm:t>
        <a:bodyPr/>
        <a:lstStyle/>
        <a:p>
          <a:r>
            <a:rPr lang="en-IN" dirty="0"/>
            <a:t>Course Registration on Platform</a:t>
          </a:r>
        </a:p>
      </dgm:t>
    </dgm:pt>
    <dgm:pt modelId="{D1D8AD28-FF44-4BD8-926E-1B716D09A79B}" type="parTrans" cxnId="{95D8949E-7081-4C46-B0E6-01483B3188DE}">
      <dgm:prSet/>
      <dgm:spPr/>
      <dgm:t>
        <a:bodyPr/>
        <a:lstStyle/>
        <a:p>
          <a:endParaRPr lang="en-IN"/>
        </a:p>
      </dgm:t>
    </dgm:pt>
    <dgm:pt modelId="{24BA926C-35E0-4044-9A45-18115BD93181}" type="sibTrans" cxnId="{95D8949E-7081-4C46-B0E6-01483B3188DE}">
      <dgm:prSet/>
      <dgm:spPr/>
      <dgm:t>
        <a:bodyPr/>
        <a:lstStyle/>
        <a:p>
          <a:endParaRPr lang="en-IN"/>
        </a:p>
      </dgm:t>
    </dgm:pt>
    <dgm:pt modelId="{A3B773C9-4E78-4ED6-8FA5-1ED44E68CEBD}">
      <dgm:prSet phldrT="[Text]"/>
      <dgm:spPr/>
      <dgm:t>
        <a:bodyPr/>
        <a:lstStyle/>
        <a:p>
          <a:r>
            <a:rPr lang="en-IN" dirty="0"/>
            <a:t>Content Creation using existing Templates and Tools</a:t>
          </a:r>
        </a:p>
      </dgm:t>
    </dgm:pt>
    <dgm:pt modelId="{FFC5C2FF-F4AF-4D90-AD09-02BC64233A3E}" type="parTrans" cxnId="{88275604-2AF5-4F5B-BFC4-4DA1F5678318}">
      <dgm:prSet/>
      <dgm:spPr/>
      <dgm:t>
        <a:bodyPr/>
        <a:lstStyle/>
        <a:p>
          <a:endParaRPr lang="en-IN"/>
        </a:p>
      </dgm:t>
    </dgm:pt>
    <dgm:pt modelId="{9E65D4B1-55E5-43E9-A7A2-D73B2E32A741}" type="sibTrans" cxnId="{88275604-2AF5-4F5B-BFC4-4DA1F5678318}">
      <dgm:prSet/>
      <dgm:spPr/>
      <dgm:t>
        <a:bodyPr/>
        <a:lstStyle/>
        <a:p>
          <a:endParaRPr lang="en-IN"/>
        </a:p>
      </dgm:t>
    </dgm:pt>
    <dgm:pt modelId="{609CBF76-EA84-4526-A03E-0589073C16B5}">
      <dgm:prSet phldrT="[Text]"/>
      <dgm:spPr/>
      <dgm:t>
        <a:bodyPr/>
        <a:lstStyle/>
        <a:p>
          <a:r>
            <a:rPr lang="en-IN" dirty="0"/>
            <a:t>Exams &amp; Certificate Creation</a:t>
          </a:r>
        </a:p>
      </dgm:t>
    </dgm:pt>
    <dgm:pt modelId="{14902568-EF58-415F-96ED-1BE0CEA38892}" type="parTrans" cxnId="{34AF4AF3-093F-4D0F-9C9C-95D718FAD85E}">
      <dgm:prSet/>
      <dgm:spPr/>
      <dgm:t>
        <a:bodyPr/>
        <a:lstStyle/>
        <a:p>
          <a:endParaRPr lang="en-IN"/>
        </a:p>
      </dgm:t>
    </dgm:pt>
    <dgm:pt modelId="{B2156704-4EB9-4B49-9B0D-ACE767D821AC}" type="sibTrans" cxnId="{34AF4AF3-093F-4D0F-9C9C-95D718FAD85E}">
      <dgm:prSet/>
      <dgm:spPr/>
      <dgm:t>
        <a:bodyPr/>
        <a:lstStyle/>
        <a:p>
          <a:endParaRPr lang="en-IN"/>
        </a:p>
      </dgm:t>
    </dgm:pt>
    <dgm:pt modelId="{EC743D53-FE06-448D-BE0A-09D622653912}">
      <dgm:prSet/>
      <dgm:spPr/>
      <dgm:t>
        <a:bodyPr/>
        <a:lstStyle/>
        <a:p>
          <a:r>
            <a:rPr lang="en-IN" dirty="0"/>
            <a:t>Add Participants by Region, Group, etc.</a:t>
          </a:r>
        </a:p>
      </dgm:t>
    </dgm:pt>
    <dgm:pt modelId="{AEE98FB9-5F42-4253-A774-5D5612B9E5B5}" type="parTrans" cxnId="{73A59AA5-92F7-4B95-847E-A01274B88FE6}">
      <dgm:prSet/>
      <dgm:spPr/>
      <dgm:t>
        <a:bodyPr/>
        <a:lstStyle/>
        <a:p>
          <a:endParaRPr lang="en-IN"/>
        </a:p>
      </dgm:t>
    </dgm:pt>
    <dgm:pt modelId="{C7F34FE0-5430-47AF-B2DD-B89A2F551D76}" type="sibTrans" cxnId="{73A59AA5-92F7-4B95-847E-A01274B88FE6}">
      <dgm:prSet/>
      <dgm:spPr/>
      <dgm:t>
        <a:bodyPr/>
        <a:lstStyle/>
        <a:p>
          <a:endParaRPr lang="en-IN"/>
        </a:p>
      </dgm:t>
    </dgm:pt>
    <dgm:pt modelId="{46320B90-08D6-418E-BA32-CC5EC1C2EF0D}">
      <dgm:prSet/>
      <dgm:spPr/>
      <dgm:t>
        <a:bodyPr/>
        <a:lstStyle/>
        <a:p>
          <a:r>
            <a:rPr lang="en-IN" dirty="0"/>
            <a:t>Preview and Publish Course</a:t>
          </a:r>
        </a:p>
      </dgm:t>
    </dgm:pt>
    <dgm:pt modelId="{583CF573-5A83-4252-8C48-7FBF0903F848}" type="parTrans" cxnId="{ECAD7241-4027-41F4-BBD5-2B393A9E4FC2}">
      <dgm:prSet/>
      <dgm:spPr/>
      <dgm:t>
        <a:bodyPr/>
        <a:lstStyle/>
        <a:p>
          <a:endParaRPr lang="en-IN"/>
        </a:p>
      </dgm:t>
    </dgm:pt>
    <dgm:pt modelId="{F28F1A69-D5E5-47C1-8AEA-17AADE4DEC94}" type="sibTrans" cxnId="{ECAD7241-4027-41F4-BBD5-2B393A9E4FC2}">
      <dgm:prSet/>
      <dgm:spPr/>
      <dgm:t>
        <a:bodyPr/>
        <a:lstStyle/>
        <a:p>
          <a:endParaRPr lang="en-IN"/>
        </a:p>
      </dgm:t>
    </dgm:pt>
    <dgm:pt modelId="{3391B6C1-A1AF-4C9E-BB71-E69919DB2245}">
      <dgm:prSet/>
      <dgm:spPr/>
      <dgm:t>
        <a:bodyPr/>
        <a:lstStyle/>
        <a:p>
          <a:r>
            <a:rPr lang="en-IN" dirty="0"/>
            <a:t>Send Invites by SMS Link to join the course</a:t>
          </a:r>
        </a:p>
      </dgm:t>
    </dgm:pt>
    <dgm:pt modelId="{7F9EFFCD-8F58-4D69-8846-C433F9D91A02}" type="parTrans" cxnId="{2F6F1453-C11D-43CE-8EE9-A35D035EEE8D}">
      <dgm:prSet/>
      <dgm:spPr/>
      <dgm:t>
        <a:bodyPr/>
        <a:lstStyle/>
        <a:p>
          <a:endParaRPr lang="en-IN"/>
        </a:p>
      </dgm:t>
    </dgm:pt>
    <dgm:pt modelId="{B091E32F-29A8-42FC-93E3-A65D83CDF506}" type="sibTrans" cxnId="{2F6F1453-C11D-43CE-8EE9-A35D035EEE8D}">
      <dgm:prSet/>
      <dgm:spPr/>
      <dgm:t>
        <a:bodyPr/>
        <a:lstStyle/>
        <a:p>
          <a:endParaRPr lang="en-IN"/>
        </a:p>
      </dgm:t>
    </dgm:pt>
    <dgm:pt modelId="{BCB50F1D-B411-4605-9730-64E3584FE669}">
      <dgm:prSet/>
      <dgm:spPr/>
      <dgm:t>
        <a:bodyPr/>
        <a:lstStyle/>
        <a:p>
          <a:r>
            <a:rPr lang="en-IN" dirty="0"/>
            <a:t>Track and monitor Course utilization</a:t>
          </a:r>
        </a:p>
      </dgm:t>
    </dgm:pt>
    <dgm:pt modelId="{B68A8C9D-B0C6-4658-92CF-D3757F246369}" type="parTrans" cxnId="{905EBCDD-634A-438F-B5D8-B8E561801ED9}">
      <dgm:prSet/>
      <dgm:spPr/>
      <dgm:t>
        <a:bodyPr/>
        <a:lstStyle/>
        <a:p>
          <a:endParaRPr lang="en-IN"/>
        </a:p>
      </dgm:t>
    </dgm:pt>
    <dgm:pt modelId="{98F6E13A-FA44-4612-8727-A4A64501758B}" type="sibTrans" cxnId="{905EBCDD-634A-438F-B5D8-B8E561801ED9}">
      <dgm:prSet/>
      <dgm:spPr/>
      <dgm:t>
        <a:bodyPr/>
        <a:lstStyle/>
        <a:p>
          <a:endParaRPr lang="en-IN"/>
        </a:p>
      </dgm:t>
    </dgm:pt>
    <dgm:pt modelId="{A5A7B64B-BEBB-4E94-A14E-E35D78ADFF7B}" type="pres">
      <dgm:prSet presAssocID="{EB27AE0B-B695-410E-9AC5-69E9E3AB060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88E6033-C637-41C4-8BF4-C6CE9150954B}" type="pres">
      <dgm:prSet presAssocID="{BCB50F1D-B411-4605-9730-64E3584FE669}" presName="Accent7" presStyleCnt="0"/>
      <dgm:spPr/>
    </dgm:pt>
    <dgm:pt modelId="{BF74297F-19EF-4011-A45A-C550EA361D51}" type="pres">
      <dgm:prSet presAssocID="{BCB50F1D-B411-4605-9730-64E3584FE669}" presName="Accent" presStyleLbl="node1" presStyleIdx="0" presStyleCnt="7"/>
      <dgm:spPr/>
    </dgm:pt>
    <dgm:pt modelId="{09F8D355-40F4-45D1-B09D-F843403FE2C7}" type="pres">
      <dgm:prSet presAssocID="{BCB50F1D-B411-4605-9730-64E3584FE669}" presName="ParentBackground7" presStyleCnt="0"/>
      <dgm:spPr/>
    </dgm:pt>
    <dgm:pt modelId="{F98EC017-5F21-4B62-B173-50E4C1016EE7}" type="pres">
      <dgm:prSet presAssocID="{BCB50F1D-B411-4605-9730-64E3584FE669}" presName="ParentBackground" presStyleLbl="fgAcc1" presStyleIdx="0" presStyleCnt="7"/>
      <dgm:spPr/>
    </dgm:pt>
    <dgm:pt modelId="{A678C3A0-5CDF-4837-9B23-1C4CECFD02AC}" type="pres">
      <dgm:prSet presAssocID="{BCB50F1D-B411-4605-9730-64E3584FE669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06073AC-4C24-4F59-A51C-15EC9E0E7574}" type="pres">
      <dgm:prSet presAssocID="{3391B6C1-A1AF-4C9E-BB71-E69919DB2245}" presName="Accent6" presStyleCnt="0"/>
      <dgm:spPr/>
    </dgm:pt>
    <dgm:pt modelId="{8E07EE9B-CF88-4A86-9CD4-8AA81AAB0AE5}" type="pres">
      <dgm:prSet presAssocID="{3391B6C1-A1AF-4C9E-BB71-E69919DB2245}" presName="Accent" presStyleLbl="node1" presStyleIdx="1" presStyleCnt="7"/>
      <dgm:spPr/>
    </dgm:pt>
    <dgm:pt modelId="{EFA74F56-5156-411B-B7CB-CD61D0A2E083}" type="pres">
      <dgm:prSet presAssocID="{3391B6C1-A1AF-4C9E-BB71-E69919DB2245}" presName="ParentBackground6" presStyleCnt="0"/>
      <dgm:spPr/>
    </dgm:pt>
    <dgm:pt modelId="{B7EE6F41-F0D1-4B63-969F-DCD68BD0938F}" type="pres">
      <dgm:prSet presAssocID="{3391B6C1-A1AF-4C9E-BB71-E69919DB2245}" presName="ParentBackground" presStyleLbl="fgAcc1" presStyleIdx="1" presStyleCnt="7"/>
      <dgm:spPr/>
    </dgm:pt>
    <dgm:pt modelId="{90E9C212-3727-43E4-BEAD-C57FA0FCB77C}" type="pres">
      <dgm:prSet presAssocID="{3391B6C1-A1AF-4C9E-BB71-E69919DB2245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4285B3B-8AEA-4F34-BC40-FB38F5532966}" type="pres">
      <dgm:prSet presAssocID="{46320B90-08D6-418E-BA32-CC5EC1C2EF0D}" presName="Accent5" presStyleCnt="0"/>
      <dgm:spPr/>
    </dgm:pt>
    <dgm:pt modelId="{2329DF13-DE48-48B4-AA26-2A7707659EFF}" type="pres">
      <dgm:prSet presAssocID="{46320B90-08D6-418E-BA32-CC5EC1C2EF0D}" presName="Accent" presStyleLbl="node1" presStyleIdx="2" presStyleCnt="7"/>
      <dgm:spPr/>
    </dgm:pt>
    <dgm:pt modelId="{02F0396A-DDB2-4AE4-A3B9-CEDF62AF7C2E}" type="pres">
      <dgm:prSet presAssocID="{46320B90-08D6-418E-BA32-CC5EC1C2EF0D}" presName="ParentBackground5" presStyleCnt="0"/>
      <dgm:spPr/>
    </dgm:pt>
    <dgm:pt modelId="{9A0315E8-73EC-479A-901D-258B0267D055}" type="pres">
      <dgm:prSet presAssocID="{46320B90-08D6-418E-BA32-CC5EC1C2EF0D}" presName="ParentBackground" presStyleLbl="fgAcc1" presStyleIdx="2" presStyleCnt="7"/>
      <dgm:spPr/>
    </dgm:pt>
    <dgm:pt modelId="{176F1991-090F-4996-945A-C1D38E0B4CCD}" type="pres">
      <dgm:prSet presAssocID="{46320B90-08D6-418E-BA32-CC5EC1C2EF0D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407F788-BF4F-49F1-B860-4BA2338D29BD}" type="pres">
      <dgm:prSet presAssocID="{EC743D53-FE06-448D-BE0A-09D622653912}" presName="Accent4" presStyleCnt="0"/>
      <dgm:spPr/>
    </dgm:pt>
    <dgm:pt modelId="{382438C0-AEB7-4BFC-800A-F0CCA7C9D34E}" type="pres">
      <dgm:prSet presAssocID="{EC743D53-FE06-448D-BE0A-09D622653912}" presName="Accent" presStyleLbl="node1" presStyleIdx="3" presStyleCnt="7"/>
      <dgm:spPr/>
    </dgm:pt>
    <dgm:pt modelId="{77A90491-FAD4-4F95-86D9-E18BFC62B4B2}" type="pres">
      <dgm:prSet presAssocID="{EC743D53-FE06-448D-BE0A-09D622653912}" presName="ParentBackground4" presStyleCnt="0"/>
      <dgm:spPr/>
    </dgm:pt>
    <dgm:pt modelId="{093D4927-E853-413C-89C7-09C7DA27D114}" type="pres">
      <dgm:prSet presAssocID="{EC743D53-FE06-448D-BE0A-09D622653912}" presName="ParentBackground" presStyleLbl="fgAcc1" presStyleIdx="3" presStyleCnt="7"/>
      <dgm:spPr/>
    </dgm:pt>
    <dgm:pt modelId="{4ADAC09F-7563-482C-8084-78E99380E5B3}" type="pres">
      <dgm:prSet presAssocID="{EC743D53-FE06-448D-BE0A-09D62265391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769D604-BE2E-48C3-AA80-A6624AD2D1A2}" type="pres">
      <dgm:prSet presAssocID="{609CBF76-EA84-4526-A03E-0589073C16B5}" presName="Accent3" presStyleCnt="0"/>
      <dgm:spPr/>
    </dgm:pt>
    <dgm:pt modelId="{7D3DF6ED-A9CA-4DA6-88D0-FC6CE4C692E8}" type="pres">
      <dgm:prSet presAssocID="{609CBF76-EA84-4526-A03E-0589073C16B5}" presName="Accent" presStyleLbl="node1" presStyleIdx="4" presStyleCnt="7"/>
      <dgm:spPr/>
    </dgm:pt>
    <dgm:pt modelId="{68A8B498-6DF4-4F4C-B2F6-797C25B1AA9E}" type="pres">
      <dgm:prSet presAssocID="{609CBF76-EA84-4526-A03E-0589073C16B5}" presName="ParentBackground3" presStyleCnt="0"/>
      <dgm:spPr/>
    </dgm:pt>
    <dgm:pt modelId="{C3DACF1B-4AAB-4AD3-8227-21B677C53914}" type="pres">
      <dgm:prSet presAssocID="{609CBF76-EA84-4526-A03E-0589073C16B5}" presName="ParentBackground" presStyleLbl="fgAcc1" presStyleIdx="4" presStyleCnt="7"/>
      <dgm:spPr/>
    </dgm:pt>
    <dgm:pt modelId="{708D3139-F180-4B92-A24B-7DC0569E4F0C}" type="pres">
      <dgm:prSet presAssocID="{609CBF76-EA84-4526-A03E-0589073C16B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B32DCE8-7531-4DAA-BABA-4B557BE19C8E}" type="pres">
      <dgm:prSet presAssocID="{A3B773C9-4E78-4ED6-8FA5-1ED44E68CEBD}" presName="Accent2" presStyleCnt="0"/>
      <dgm:spPr/>
    </dgm:pt>
    <dgm:pt modelId="{BDCB3F9B-02CB-4EFE-934A-933CDC9BFBBA}" type="pres">
      <dgm:prSet presAssocID="{A3B773C9-4E78-4ED6-8FA5-1ED44E68CEBD}" presName="Accent" presStyleLbl="node1" presStyleIdx="5" presStyleCnt="7"/>
      <dgm:spPr/>
    </dgm:pt>
    <dgm:pt modelId="{9C7543AB-4A0C-4687-9305-40B3F4E770D4}" type="pres">
      <dgm:prSet presAssocID="{A3B773C9-4E78-4ED6-8FA5-1ED44E68CEBD}" presName="ParentBackground2" presStyleCnt="0"/>
      <dgm:spPr/>
    </dgm:pt>
    <dgm:pt modelId="{D3F86A98-E92B-4D0A-99FC-614371886695}" type="pres">
      <dgm:prSet presAssocID="{A3B773C9-4E78-4ED6-8FA5-1ED44E68CEBD}" presName="ParentBackground" presStyleLbl="fgAcc1" presStyleIdx="5" presStyleCnt="7"/>
      <dgm:spPr/>
    </dgm:pt>
    <dgm:pt modelId="{AA9E29C6-C7DE-4A99-BE73-184141078A95}" type="pres">
      <dgm:prSet presAssocID="{A3B773C9-4E78-4ED6-8FA5-1ED44E68CEB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7801AD4-8A5B-4A01-BC68-1B7DFA9AB05C}" type="pres">
      <dgm:prSet presAssocID="{1C9B514A-AAA9-4CCD-8F2B-4848CDB0FA03}" presName="Accent1" presStyleCnt="0"/>
      <dgm:spPr/>
    </dgm:pt>
    <dgm:pt modelId="{05FB58E2-338A-4CB8-9621-06ED421C7F30}" type="pres">
      <dgm:prSet presAssocID="{1C9B514A-AAA9-4CCD-8F2B-4848CDB0FA03}" presName="Accent" presStyleLbl="node1" presStyleIdx="6" presStyleCnt="7"/>
      <dgm:spPr/>
    </dgm:pt>
    <dgm:pt modelId="{23B66182-3249-4689-B7AA-99FAB8677FF6}" type="pres">
      <dgm:prSet presAssocID="{1C9B514A-AAA9-4CCD-8F2B-4848CDB0FA03}" presName="ParentBackground1" presStyleCnt="0"/>
      <dgm:spPr/>
    </dgm:pt>
    <dgm:pt modelId="{38DEE3B5-3950-4400-BBFC-B5243791DF73}" type="pres">
      <dgm:prSet presAssocID="{1C9B514A-AAA9-4CCD-8F2B-4848CDB0FA03}" presName="ParentBackground" presStyleLbl="fgAcc1" presStyleIdx="6" presStyleCnt="7"/>
      <dgm:spPr/>
    </dgm:pt>
    <dgm:pt modelId="{9FA5FC99-91AC-438E-A4EF-863802673497}" type="pres">
      <dgm:prSet presAssocID="{1C9B514A-AAA9-4CCD-8F2B-4848CDB0FA0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8275604-2AF5-4F5B-BFC4-4DA1F5678318}" srcId="{EB27AE0B-B695-410E-9AC5-69E9E3AB0609}" destId="{A3B773C9-4E78-4ED6-8FA5-1ED44E68CEBD}" srcOrd="1" destOrd="0" parTransId="{FFC5C2FF-F4AF-4D90-AD09-02BC64233A3E}" sibTransId="{9E65D4B1-55E5-43E9-A7A2-D73B2E32A741}"/>
    <dgm:cxn modelId="{7335272D-6631-4232-A802-43025E9ED1AE}" type="presOf" srcId="{46320B90-08D6-418E-BA32-CC5EC1C2EF0D}" destId="{176F1991-090F-4996-945A-C1D38E0B4CCD}" srcOrd="1" destOrd="0" presId="urn:microsoft.com/office/officeart/2011/layout/CircleProcess"/>
    <dgm:cxn modelId="{2C535C33-6A6F-4606-95AE-7F54B4E6BA1C}" type="presOf" srcId="{BCB50F1D-B411-4605-9730-64E3584FE669}" destId="{A678C3A0-5CDF-4837-9B23-1C4CECFD02AC}" srcOrd="1" destOrd="0" presId="urn:microsoft.com/office/officeart/2011/layout/CircleProcess"/>
    <dgm:cxn modelId="{ECAD7241-4027-41F4-BBD5-2B393A9E4FC2}" srcId="{EB27AE0B-B695-410E-9AC5-69E9E3AB0609}" destId="{46320B90-08D6-418E-BA32-CC5EC1C2EF0D}" srcOrd="4" destOrd="0" parTransId="{583CF573-5A83-4252-8C48-7FBF0903F848}" sibTransId="{F28F1A69-D5E5-47C1-8AEA-17AADE4DEC94}"/>
    <dgm:cxn modelId="{EF86526B-7EDC-4B5F-991F-EBE4361B1EC0}" type="presOf" srcId="{BCB50F1D-B411-4605-9730-64E3584FE669}" destId="{F98EC017-5F21-4B62-B173-50E4C1016EE7}" srcOrd="0" destOrd="0" presId="urn:microsoft.com/office/officeart/2011/layout/CircleProcess"/>
    <dgm:cxn modelId="{2F6F1453-C11D-43CE-8EE9-A35D035EEE8D}" srcId="{EB27AE0B-B695-410E-9AC5-69E9E3AB0609}" destId="{3391B6C1-A1AF-4C9E-BB71-E69919DB2245}" srcOrd="5" destOrd="0" parTransId="{7F9EFFCD-8F58-4D69-8846-C433F9D91A02}" sibTransId="{B091E32F-29A8-42FC-93E3-A65D83CDF506}"/>
    <dgm:cxn modelId="{2EFC7957-E3F4-4801-B724-4684688EF568}" type="presOf" srcId="{A3B773C9-4E78-4ED6-8FA5-1ED44E68CEBD}" destId="{AA9E29C6-C7DE-4A99-BE73-184141078A95}" srcOrd="1" destOrd="0" presId="urn:microsoft.com/office/officeart/2011/layout/CircleProcess"/>
    <dgm:cxn modelId="{C2388159-AB2C-4ADC-9112-9B4E6E2CD471}" type="presOf" srcId="{3391B6C1-A1AF-4C9E-BB71-E69919DB2245}" destId="{90E9C212-3727-43E4-BEAD-C57FA0FCB77C}" srcOrd="1" destOrd="0" presId="urn:microsoft.com/office/officeart/2011/layout/CircleProcess"/>
    <dgm:cxn modelId="{EDDD1C7A-2D21-46DA-8850-2B71CAABF4CD}" type="presOf" srcId="{1C9B514A-AAA9-4CCD-8F2B-4848CDB0FA03}" destId="{9FA5FC99-91AC-438E-A4EF-863802673497}" srcOrd="1" destOrd="0" presId="urn:microsoft.com/office/officeart/2011/layout/CircleProcess"/>
    <dgm:cxn modelId="{D7AC825A-8D1E-45E2-B776-4A916EABBB3A}" type="presOf" srcId="{A3B773C9-4E78-4ED6-8FA5-1ED44E68CEBD}" destId="{D3F86A98-E92B-4D0A-99FC-614371886695}" srcOrd="0" destOrd="0" presId="urn:microsoft.com/office/officeart/2011/layout/CircleProcess"/>
    <dgm:cxn modelId="{FCF2AA9A-348C-4AD7-8393-5F0D5539D80B}" type="presOf" srcId="{EB27AE0B-B695-410E-9AC5-69E9E3AB0609}" destId="{A5A7B64B-BEBB-4E94-A14E-E35D78ADFF7B}" srcOrd="0" destOrd="0" presId="urn:microsoft.com/office/officeart/2011/layout/CircleProcess"/>
    <dgm:cxn modelId="{95D8949E-7081-4C46-B0E6-01483B3188DE}" srcId="{EB27AE0B-B695-410E-9AC5-69E9E3AB0609}" destId="{1C9B514A-AAA9-4CCD-8F2B-4848CDB0FA03}" srcOrd="0" destOrd="0" parTransId="{D1D8AD28-FF44-4BD8-926E-1B716D09A79B}" sibTransId="{24BA926C-35E0-4044-9A45-18115BD93181}"/>
    <dgm:cxn modelId="{73A59AA5-92F7-4B95-847E-A01274B88FE6}" srcId="{EB27AE0B-B695-410E-9AC5-69E9E3AB0609}" destId="{EC743D53-FE06-448D-BE0A-09D622653912}" srcOrd="3" destOrd="0" parTransId="{AEE98FB9-5F42-4253-A774-5D5612B9E5B5}" sibTransId="{C7F34FE0-5430-47AF-B2DD-B89A2F551D76}"/>
    <dgm:cxn modelId="{68162CA9-5BC0-49EA-AA9B-879DA41E95A0}" type="presOf" srcId="{EC743D53-FE06-448D-BE0A-09D622653912}" destId="{093D4927-E853-413C-89C7-09C7DA27D114}" srcOrd="0" destOrd="0" presId="urn:microsoft.com/office/officeart/2011/layout/CircleProcess"/>
    <dgm:cxn modelId="{47F06CB1-99BC-4989-8D62-9782F50722F5}" type="presOf" srcId="{3391B6C1-A1AF-4C9E-BB71-E69919DB2245}" destId="{B7EE6F41-F0D1-4B63-969F-DCD68BD0938F}" srcOrd="0" destOrd="0" presId="urn:microsoft.com/office/officeart/2011/layout/CircleProcess"/>
    <dgm:cxn modelId="{AD617EB2-32E6-4696-A5FE-39AD6D8B8F1D}" type="presOf" srcId="{1C9B514A-AAA9-4CCD-8F2B-4848CDB0FA03}" destId="{38DEE3B5-3950-4400-BBFC-B5243791DF73}" srcOrd="0" destOrd="0" presId="urn:microsoft.com/office/officeart/2011/layout/CircleProcess"/>
    <dgm:cxn modelId="{9D3669BC-4E42-4C32-9440-AAD0C74651E8}" type="presOf" srcId="{EC743D53-FE06-448D-BE0A-09D622653912}" destId="{4ADAC09F-7563-482C-8084-78E99380E5B3}" srcOrd="1" destOrd="0" presId="urn:microsoft.com/office/officeart/2011/layout/CircleProcess"/>
    <dgm:cxn modelId="{5948B5C6-EF55-4A86-9386-81594913A443}" type="presOf" srcId="{609CBF76-EA84-4526-A03E-0589073C16B5}" destId="{708D3139-F180-4B92-A24B-7DC0569E4F0C}" srcOrd="1" destOrd="0" presId="urn:microsoft.com/office/officeart/2011/layout/CircleProcess"/>
    <dgm:cxn modelId="{893E81CD-3D7E-4231-9EB6-F14817F07007}" type="presOf" srcId="{609CBF76-EA84-4526-A03E-0589073C16B5}" destId="{C3DACF1B-4AAB-4AD3-8227-21B677C53914}" srcOrd="0" destOrd="0" presId="urn:microsoft.com/office/officeart/2011/layout/CircleProcess"/>
    <dgm:cxn modelId="{905EBCDD-634A-438F-B5D8-B8E561801ED9}" srcId="{EB27AE0B-B695-410E-9AC5-69E9E3AB0609}" destId="{BCB50F1D-B411-4605-9730-64E3584FE669}" srcOrd="6" destOrd="0" parTransId="{B68A8C9D-B0C6-4658-92CF-D3757F246369}" sibTransId="{98F6E13A-FA44-4612-8727-A4A64501758B}"/>
    <dgm:cxn modelId="{34AF4AF3-093F-4D0F-9C9C-95D718FAD85E}" srcId="{EB27AE0B-B695-410E-9AC5-69E9E3AB0609}" destId="{609CBF76-EA84-4526-A03E-0589073C16B5}" srcOrd="2" destOrd="0" parTransId="{14902568-EF58-415F-96ED-1BE0CEA38892}" sibTransId="{B2156704-4EB9-4B49-9B0D-ACE767D821AC}"/>
    <dgm:cxn modelId="{17216EF7-B6DF-4D59-84A2-6D6116FB8FD6}" type="presOf" srcId="{46320B90-08D6-418E-BA32-CC5EC1C2EF0D}" destId="{9A0315E8-73EC-479A-901D-258B0267D055}" srcOrd="0" destOrd="0" presId="urn:microsoft.com/office/officeart/2011/layout/CircleProcess"/>
    <dgm:cxn modelId="{ABB0F8F7-5A03-446D-BE9D-8BC7238AFC15}" type="presParOf" srcId="{A5A7B64B-BEBB-4E94-A14E-E35D78ADFF7B}" destId="{288E6033-C637-41C4-8BF4-C6CE9150954B}" srcOrd="0" destOrd="0" presId="urn:microsoft.com/office/officeart/2011/layout/CircleProcess"/>
    <dgm:cxn modelId="{70463DC5-E446-49A1-95A6-C5A8ACF5814A}" type="presParOf" srcId="{288E6033-C637-41C4-8BF4-C6CE9150954B}" destId="{BF74297F-19EF-4011-A45A-C550EA361D51}" srcOrd="0" destOrd="0" presId="urn:microsoft.com/office/officeart/2011/layout/CircleProcess"/>
    <dgm:cxn modelId="{DC6870D4-381B-4C79-8C68-4936A0FD0C05}" type="presParOf" srcId="{A5A7B64B-BEBB-4E94-A14E-E35D78ADFF7B}" destId="{09F8D355-40F4-45D1-B09D-F843403FE2C7}" srcOrd="1" destOrd="0" presId="urn:microsoft.com/office/officeart/2011/layout/CircleProcess"/>
    <dgm:cxn modelId="{F29515CD-DD80-40E7-B985-70839E9BA6D4}" type="presParOf" srcId="{09F8D355-40F4-45D1-B09D-F843403FE2C7}" destId="{F98EC017-5F21-4B62-B173-50E4C1016EE7}" srcOrd="0" destOrd="0" presId="urn:microsoft.com/office/officeart/2011/layout/CircleProcess"/>
    <dgm:cxn modelId="{98349D72-97EE-4488-A192-C23F145809E9}" type="presParOf" srcId="{A5A7B64B-BEBB-4E94-A14E-E35D78ADFF7B}" destId="{A678C3A0-5CDF-4837-9B23-1C4CECFD02AC}" srcOrd="2" destOrd="0" presId="urn:microsoft.com/office/officeart/2011/layout/CircleProcess"/>
    <dgm:cxn modelId="{ECB033EB-441C-4B14-A123-83A21D93AF86}" type="presParOf" srcId="{A5A7B64B-BEBB-4E94-A14E-E35D78ADFF7B}" destId="{406073AC-4C24-4F59-A51C-15EC9E0E7574}" srcOrd="3" destOrd="0" presId="urn:microsoft.com/office/officeart/2011/layout/CircleProcess"/>
    <dgm:cxn modelId="{07DA98EC-28E8-4F36-94B9-8A00338C4B9E}" type="presParOf" srcId="{406073AC-4C24-4F59-A51C-15EC9E0E7574}" destId="{8E07EE9B-CF88-4A86-9CD4-8AA81AAB0AE5}" srcOrd="0" destOrd="0" presId="urn:microsoft.com/office/officeart/2011/layout/CircleProcess"/>
    <dgm:cxn modelId="{0A0D879C-8A86-470E-9646-7FFE783584E4}" type="presParOf" srcId="{A5A7B64B-BEBB-4E94-A14E-E35D78ADFF7B}" destId="{EFA74F56-5156-411B-B7CB-CD61D0A2E083}" srcOrd="4" destOrd="0" presId="urn:microsoft.com/office/officeart/2011/layout/CircleProcess"/>
    <dgm:cxn modelId="{504718E2-5F17-414E-90A6-1E0CDBCE4BD5}" type="presParOf" srcId="{EFA74F56-5156-411B-B7CB-CD61D0A2E083}" destId="{B7EE6F41-F0D1-4B63-969F-DCD68BD0938F}" srcOrd="0" destOrd="0" presId="urn:microsoft.com/office/officeart/2011/layout/CircleProcess"/>
    <dgm:cxn modelId="{1146FB2F-14E1-4CEC-8B42-169EA7415F82}" type="presParOf" srcId="{A5A7B64B-BEBB-4E94-A14E-E35D78ADFF7B}" destId="{90E9C212-3727-43E4-BEAD-C57FA0FCB77C}" srcOrd="5" destOrd="0" presId="urn:microsoft.com/office/officeart/2011/layout/CircleProcess"/>
    <dgm:cxn modelId="{2C72B5C2-8EAE-44D7-98B5-2FE5E3D9F60F}" type="presParOf" srcId="{A5A7B64B-BEBB-4E94-A14E-E35D78ADFF7B}" destId="{94285B3B-8AEA-4F34-BC40-FB38F5532966}" srcOrd="6" destOrd="0" presId="urn:microsoft.com/office/officeart/2011/layout/CircleProcess"/>
    <dgm:cxn modelId="{E20B9DF9-B906-48F4-B6A5-284F21E5C97C}" type="presParOf" srcId="{94285B3B-8AEA-4F34-BC40-FB38F5532966}" destId="{2329DF13-DE48-48B4-AA26-2A7707659EFF}" srcOrd="0" destOrd="0" presId="urn:microsoft.com/office/officeart/2011/layout/CircleProcess"/>
    <dgm:cxn modelId="{00A4C922-16FC-4FCE-A5B5-0CEA8875B6E2}" type="presParOf" srcId="{A5A7B64B-BEBB-4E94-A14E-E35D78ADFF7B}" destId="{02F0396A-DDB2-4AE4-A3B9-CEDF62AF7C2E}" srcOrd="7" destOrd="0" presId="urn:microsoft.com/office/officeart/2011/layout/CircleProcess"/>
    <dgm:cxn modelId="{7B98063F-6F81-478B-A879-1A470D9C0FBB}" type="presParOf" srcId="{02F0396A-DDB2-4AE4-A3B9-CEDF62AF7C2E}" destId="{9A0315E8-73EC-479A-901D-258B0267D055}" srcOrd="0" destOrd="0" presId="urn:microsoft.com/office/officeart/2011/layout/CircleProcess"/>
    <dgm:cxn modelId="{2BAE49D2-81C3-42A3-86E9-E7B2167F7958}" type="presParOf" srcId="{A5A7B64B-BEBB-4E94-A14E-E35D78ADFF7B}" destId="{176F1991-090F-4996-945A-C1D38E0B4CCD}" srcOrd="8" destOrd="0" presId="urn:microsoft.com/office/officeart/2011/layout/CircleProcess"/>
    <dgm:cxn modelId="{463E69CC-782D-486F-83E4-ACD5ED64C209}" type="presParOf" srcId="{A5A7B64B-BEBB-4E94-A14E-E35D78ADFF7B}" destId="{C407F788-BF4F-49F1-B860-4BA2338D29BD}" srcOrd="9" destOrd="0" presId="urn:microsoft.com/office/officeart/2011/layout/CircleProcess"/>
    <dgm:cxn modelId="{C5684622-BBB2-47F6-BF1E-9532F4A1EC40}" type="presParOf" srcId="{C407F788-BF4F-49F1-B860-4BA2338D29BD}" destId="{382438C0-AEB7-4BFC-800A-F0CCA7C9D34E}" srcOrd="0" destOrd="0" presId="urn:microsoft.com/office/officeart/2011/layout/CircleProcess"/>
    <dgm:cxn modelId="{D5C56554-76A6-4952-A45E-2657F458DA3D}" type="presParOf" srcId="{A5A7B64B-BEBB-4E94-A14E-E35D78ADFF7B}" destId="{77A90491-FAD4-4F95-86D9-E18BFC62B4B2}" srcOrd="10" destOrd="0" presId="urn:microsoft.com/office/officeart/2011/layout/CircleProcess"/>
    <dgm:cxn modelId="{464CA42E-FF73-438B-A6D1-8F72838D0B1B}" type="presParOf" srcId="{77A90491-FAD4-4F95-86D9-E18BFC62B4B2}" destId="{093D4927-E853-413C-89C7-09C7DA27D114}" srcOrd="0" destOrd="0" presId="urn:microsoft.com/office/officeart/2011/layout/CircleProcess"/>
    <dgm:cxn modelId="{159B4EDC-C287-4885-9789-2F599CE64AD4}" type="presParOf" srcId="{A5A7B64B-BEBB-4E94-A14E-E35D78ADFF7B}" destId="{4ADAC09F-7563-482C-8084-78E99380E5B3}" srcOrd="11" destOrd="0" presId="urn:microsoft.com/office/officeart/2011/layout/CircleProcess"/>
    <dgm:cxn modelId="{472CC818-9A70-43BE-A8FE-658869471322}" type="presParOf" srcId="{A5A7B64B-BEBB-4E94-A14E-E35D78ADFF7B}" destId="{4769D604-BE2E-48C3-AA80-A6624AD2D1A2}" srcOrd="12" destOrd="0" presId="urn:microsoft.com/office/officeart/2011/layout/CircleProcess"/>
    <dgm:cxn modelId="{B8E16D13-6C27-4061-AAED-0C4635D5CEA1}" type="presParOf" srcId="{4769D604-BE2E-48C3-AA80-A6624AD2D1A2}" destId="{7D3DF6ED-A9CA-4DA6-88D0-FC6CE4C692E8}" srcOrd="0" destOrd="0" presId="urn:microsoft.com/office/officeart/2011/layout/CircleProcess"/>
    <dgm:cxn modelId="{B4A79989-C24D-4E19-AA26-11C20732314A}" type="presParOf" srcId="{A5A7B64B-BEBB-4E94-A14E-E35D78ADFF7B}" destId="{68A8B498-6DF4-4F4C-B2F6-797C25B1AA9E}" srcOrd="13" destOrd="0" presId="urn:microsoft.com/office/officeart/2011/layout/CircleProcess"/>
    <dgm:cxn modelId="{40478B0F-5802-4CD1-9320-352F8D029882}" type="presParOf" srcId="{68A8B498-6DF4-4F4C-B2F6-797C25B1AA9E}" destId="{C3DACF1B-4AAB-4AD3-8227-21B677C53914}" srcOrd="0" destOrd="0" presId="urn:microsoft.com/office/officeart/2011/layout/CircleProcess"/>
    <dgm:cxn modelId="{837F38CA-46EF-473F-AD29-98675CD6758D}" type="presParOf" srcId="{A5A7B64B-BEBB-4E94-A14E-E35D78ADFF7B}" destId="{708D3139-F180-4B92-A24B-7DC0569E4F0C}" srcOrd="14" destOrd="0" presId="urn:microsoft.com/office/officeart/2011/layout/CircleProcess"/>
    <dgm:cxn modelId="{70016EB3-7CB0-4E76-B708-174C0DC32DD0}" type="presParOf" srcId="{A5A7B64B-BEBB-4E94-A14E-E35D78ADFF7B}" destId="{CB32DCE8-7531-4DAA-BABA-4B557BE19C8E}" srcOrd="15" destOrd="0" presId="urn:microsoft.com/office/officeart/2011/layout/CircleProcess"/>
    <dgm:cxn modelId="{2E750A93-4A77-4FEA-82BC-479C90AA8B54}" type="presParOf" srcId="{CB32DCE8-7531-4DAA-BABA-4B557BE19C8E}" destId="{BDCB3F9B-02CB-4EFE-934A-933CDC9BFBBA}" srcOrd="0" destOrd="0" presId="urn:microsoft.com/office/officeart/2011/layout/CircleProcess"/>
    <dgm:cxn modelId="{94607E54-BFB7-4DAC-9888-9AE332B161B6}" type="presParOf" srcId="{A5A7B64B-BEBB-4E94-A14E-E35D78ADFF7B}" destId="{9C7543AB-4A0C-4687-9305-40B3F4E770D4}" srcOrd="16" destOrd="0" presId="urn:microsoft.com/office/officeart/2011/layout/CircleProcess"/>
    <dgm:cxn modelId="{1C123FD0-359D-4110-A864-9E233DBFD889}" type="presParOf" srcId="{9C7543AB-4A0C-4687-9305-40B3F4E770D4}" destId="{D3F86A98-E92B-4D0A-99FC-614371886695}" srcOrd="0" destOrd="0" presId="urn:microsoft.com/office/officeart/2011/layout/CircleProcess"/>
    <dgm:cxn modelId="{60C791B1-833A-49E8-A6AF-E3B8A4245BFB}" type="presParOf" srcId="{A5A7B64B-BEBB-4E94-A14E-E35D78ADFF7B}" destId="{AA9E29C6-C7DE-4A99-BE73-184141078A95}" srcOrd="17" destOrd="0" presId="urn:microsoft.com/office/officeart/2011/layout/CircleProcess"/>
    <dgm:cxn modelId="{188213DF-2CA7-4715-891C-824F798EDFF1}" type="presParOf" srcId="{A5A7B64B-BEBB-4E94-A14E-E35D78ADFF7B}" destId="{17801AD4-8A5B-4A01-BC68-1B7DFA9AB05C}" srcOrd="18" destOrd="0" presId="urn:microsoft.com/office/officeart/2011/layout/CircleProcess"/>
    <dgm:cxn modelId="{E2470DF9-495F-41AB-966D-B64BB8B666EE}" type="presParOf" srcId="{17801AD4-8A5B-4A01-BC68-1B7DFA9AB05C}" destId="{05FB58E2-338A-4CB8-9621-06ED421C7F30}" srcOrd="0" destOrd="0" presId="urn:microsoft.com/office/officeart/2011/layout/CircleProcess"/>
    <dgm:cxn modelId="{7B37168D-1B56-4137-B407-BEF875E4F0D3}" type="presParOf" srcId="{A5A7B64B-BEBB-4E94-A14E-E35D78ADFF7B}" destId="{23B66182-3249-4689-B7AA-99FAB8677FF6}" srcOrd="19" destOrd="0" presId="urn:microsoft.com/office/officeart/2011/layout/CircleProcess"/>
    <dgm:cxn modelId="{2F491C84-A2BF-4E80-B6D5-0FADF6CF3C89}" type="presParOf" srcId="{23B66182-3249-4689-B7AA-99FAB8677FF6}" destId="{38DEE3B5-3950-4400-BBFC-B5243791DF73}" srcOrd="0" destOrd="0" presId="urn:microsoft.com/office/officeart/2011/layout/CircleProcess"/>
    <dgm:cxn modelId="{45C815D0-9FB0-4D4D-807D-E4E0A79DE5FD}" type="presParOf" srcId="{A5A7B64B-BEBB-4E94-A14E-E35D78ADFF7B}" destId="{9FA5FC99-91AC-438E-A4EF-863802673497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D9FEC-8360-4190-BC23-5FC232B742D1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DDC236D8-8F97-455C-8BE6-A9B3292143CD}">
      <dgm:prSet phldrT="[Text]"/>
      <dgm:spPr/>
      <dgm:t>
        <a:bodyPr/>
        <a:lstStyle/>
        <a:p>
          <a:r>
            <a:rPr lang="en-IN" dirty="0"/>
            <a:t>Participant:</a:t>
          </a:r>
        </a:p>
        <a:p>
          <a:r>
            <a:rPr lang="en-IN" dirty="0"/>
            <a:t>Action 1</a:t>
          </a:r>
        </a:p>
      </dgm:t>
    </dgm:pt>
    <dgm:pt modelId="{2A260060-AD33-46C5-8705-5E05975D96A7}" type="parTrans" cxnId="{1C761291-955D-4111-8BF9-CFB9052D99D7}">
      <dgm:prSet/>
      <dgm:spPr/>
      <dgm:t>
        <a:bodyPr/>
        <a:lstStyle/>
        <a:p>
          <a:endParaRPr lang="en-IN"/>
        </a:p>
      </dgm:t>
    </dgm:pt>
    <dgm:pt modelId="{65BBBF47-5EFF-437E-AAB9-C3E8B494AA6F}" type="sibTrans" cxnId="{1C761291-955D-4111-8BF9-CFB9052D99D7}">
      <dgm:prSet/>
      <dgm:spPr/>
      <dgm:t>
        <a:bodyPr/>
        <a:lstStyle/>
        <a:p>
          <a:endParaRPr lang="en-IN" dirty="0"/>
        </a:p>
      </dgm:t>
    </dgm:pt>
    <dgm:pt modelId="{6988A2F7-C1D1-4804-907C-A65938C41759}">
      <dgm:prSet phldrT="[Text]"/>
      <dgm:spPr/>
      <dgm:t>
        <a:bodyPr/>
        <a:lstStyle/>
        <a:p>
          <a:r>
            <a:rPr lang="en-IN" dirty="0"/>
            <a:t>Logs into Platform using link, through mobile browser or download App</a:t>
          </a:r>
        </a:p>
      </dgm:t>
    </dgm:pt>
    <dgm:pt modelId="{587EE039-AC7C-421D-87AB-4F774C00B8DC}" type="parTrans" cxnId="{3DF213AF-FF99-4988-B821-B2FABE0529BF}">
      <dgm:prSet/>
      <dgm:spPr/>
      <dgm:t>
        <a:bodyPr/>
        <a:lstStyle/>
        <a:p>
          <a:endParaRPr lang="en-IN"/>
        </a:p>
      </dgm:t>
    </dgm:pt>
    <dgm:pt modelId="{B3AD6B95-4F8C-4050-8D15-4E9A78548FFD}" type="sibTrans" cxnId="{3DF213AF-FF99-4988-B821-B2FABE0529BF}">
      <dgm:prSet/>
      <dgm:spPr/>
      <dgm:t>
        <a:bodyPr/>
        <a:lstStyle/>
        <a:p>
          <a:endParaRPr lang="en-IN"/>
        </a:p>
      </dgm:t>
    </dgm:pt>
    <dgm:pt modelId="{42D8B0C6-F2C2-4586-AE39-EFC5576504A1}">
      <dgm:prSet phldrT="[Text]"/>
      <dgm:spPr/>
      <dgm:t>
        <a:bodyPr/>
        <a:lstStyle/>
        <a:p>
          <a:r>
            <a:rPr lang="en-IN" sz="1800" dirty="0"/>
            <a:t>Action 2</a:t>
          </a:r>
        </a:p>
      </dgm:t>
    </dgm:pt>
    <dgm:pt modelId="{ED1B309A-963B-42EA-A9F0-6F2235CF756B}" type="parTrans" cxnId="{C77D7DC3-7C8A-4968-B937-47A9F3EACA80}">
      <dgm:prSet/>
      <dgm:spPr/>
      <dgm:t>
        <a:bodyPr/>
        <a:lstStyle/>
        <a:p>
          <a:endParaRPr lang="en-IN"/>
        </a:p>
      </dgm:t>
    </dgm:pt>
    <dgm:pt modelId="{4FFD05D3-80D3-458B-A6CC-D0A2DD46B15A}" type="sibTrans" cxnId="{C77D7DC3-7C8A-4968-B937-47A9F3EACA80}">
      <dgm:prSet/>
      <dgm:spPr/>
      <dgm:t>
        <a:bodyPr/>
        <a:lstStyle/>
        <a:p>
          <a:endParaRPr lang="en-IN" dirty="0"/>
        </a:p>
      </dgm:t>
    </dgm:pt>
    <dgm:pt modelId="{E0A88913-5713-4894-8D21-F6D6F94FB0D8}">
      <dgm:prSet phldrT="[Text]" custT="1"/>
      <dgm:spPr/>
      <dgm:t>
        <a:bodyPr/>
        <a:lstStyle/>
        <a:p>
          <a:r>
            <a:rPr lang="en-IN" sz="1600" dirty="0"/>
            <a:t>Logs in with  unique code and OTP</a:t>
          </a:r>
        </a:p>
      </dgm:t>
    </dgm:pt>
    <dgm:pt modelId="{D0119242-69F8-4989-86BF-E2A44E07C11D}" type="parTrans" cxnId="{A57F5D47-6062-4C05-9AF4-D2A773472BB0}">
      <dgm:prSet/>
      <dgm:spPr/>
      <dgm:t>
        <a:bodyPr/>
        <a:lstStyle/>
        <a:p>
          <a:endParaRPr lang="en-IN"/>
        </a:p>
      </dgm:t>
    </dgm:pt>
    <dgm:pt modelId="{580DA1A1-54C9-401C-8800-7C29B24879E8}" type="sibTrans" cxnId="{A57F5D47-6062-4C05-9AF4-D2A773472BB0}">
      <dgm:prSet/>
      <dgm:spPr/>
      <dgm:t>
        <a:bodyPr/>
        <a:lstStyle/>
        <a:p>
          <a:endParaRPr lang="en-IN"/>
        </a:p>
      </dgm:t>
    </dgm:pt>
    <dgm:pt modelId="{08B48405-1622-4230-9C2B-A6021958CBB2}">
      <dgm:prSet phldrT="[Text]"/>
      <dgm:spPr/>
      <dgm:t>
        <a:bodyPr/>
        <a:lstStyle/>
        <a:p>
          <a:r>
            <a:rPr lang="en-IN" sz="1800" dirty="0"/>
            <a:t>Action 3</a:t>
          </a:r>
        </a:p>
      </dgm:t>
    </dgm:pt>
    <dgm:pt modelId="{158644E2-A350-43BB-9681-64053D512AB2}" type="parTrans" cxnId="{BA96886C-B25D-499F-BF61-C61A489502F0}">
      <dgm:prSet/>
      <dgm:spPr/>
      <dgm:t>
        <a:bodyPr/>
        <a:lstStyle/>
        <a:p>
          <a:endParaRPr lang="en-IN"/>
        </a:p>
      </dgm:t>
    </dgm:pt>
    <dgm:pt modelId="{1EA2CAF1-B25E-4824-979D-449871746119}" type="sibTrans" cxnId="{BA96886C-B25D-499F-BF61-C61A489502F0}">
      <dgm:prSet/>
      <dgm:spPr/>
      <dgm:t>
        <a:bodyPr/>
        <a:lstStyle/>
        <a:p>
          <a:endParaRPr lang="en-IN" dirty="0"/>
        </a:p>
      </dgm:t>
    </dgm:pt>
    <dgm:pt modelId="{4A398CBC-3665-4052-ABDE-3A8AF7315E6A}">
      <dgm:prSet phldrT="[Text]" custT="1"/>
      <dgm:spPr/>
      <dgm:t>
        <a:bodyPr/>
        <a:lstStyle/>
        <a:p>
          <a:r>
            <a:rPr lang="en-IN" sz="1600" dirty="0"/>
            <a:t>Learn the interactive course and join Quiz at the end</a:t>
          </a:r>
          <a:r>
            <a:rPr lang="en-IN" sz="1400" dirty="0"/>
            <a:t>.</a:t>
          </a:r>
        </a:p>
      </dgm:t>
    </dgm:pt>
    <dgm:pt modelId="{2FC1D078-21E0-4CB6-B569-426F1F1E7FAC}" type="parTrans" cxnId="{C5140FBF-B2A6-450A-AE7C-63F9367B151F}">
      <dgm:prSet/>
      <dgm:spPr/>
      <dgm:t>
        <a:bodyPr/>
        <a:lstStyle/>
        <a:p>
          <a:endParaRPr lang="en-IN"/>
        </a:p>
      </dgm:t>
    </dgm:pt>
    <dgm:pt modelId="{BFD5BFEA-3537-4A54-8E58-B5902A2B9DD2}" type="sibTrans" cxnId="{C5140FBF-B2A6-450A-AE7C-63F9367B151F}">
      <dgm:prSet/>
      <dgm:spPr/>
      <dgm:t>
        <a:bodyPr/>
        <a:lstStyle/>
        <a:p>
          <a:endParaRPr lang="en-IN"/>
        </a:p>
      </dgm:t>
    </dgm:pt>
    <dgm:pt modelId="{39B78571-3A27-4779-AA3D-6CDE2B1FECCF}">
      <dgm:prSet custT="1"/>
      <dgm:spPr/>
      <dgm:t>
        <a:bodyPr/>
        <a:lstStyle/>
        <a:p>
          <a:r>
            <a:rPr lang="en-IN" sz="1800" dirty="0"/>
            <a:t>Action 4</a:t>
          </a:r>
        </a:p>
        <a:p>
          <a:r>
            <a:rPr lang="en-IN" sz="1400" dirty="0"/>
            <a:t>Score Pass Mark &amp; Download Mobile Certificate</a:t>
          </a:r>
        </a:p>
      </dgm:t>
    </dgm:pt>
    <dgm:pt modelId="{681DAEC9-4B00-47A0-94F3-79521FBC0A28}" type="parTrans" cxnId="{750CDF0C-F9B6-4BA9-9E0A-0BADE9216B77}">
      <dgm:prSet/>
      <dgm:spPr/>
      <dgm:t>
        <a:bodyPr/>
        <a:lstStyle/>
        <a:p>
          <a:endParaRPr lang="en-IN"/>
        </a:p>
      </dgm:t>
    </dgm:pt>
    <dgm:pt modelId="{51BDF7C3-67EF-443C-8AE9-EF94D0E3E799}" type="sibTrans" cxnId="{750CDF0C-F9B6-4BA9-9E0A-0BADE9216B77}">
      <dgm:prSet/>
      <dgm:spPr/>
      <dgm:t>
        <a:bodyPr/>
        <a:lstStyle/>
        <a:p>
          <a:endParaRPr lang="en-IN"/>
        </a:p>
      </dgm:t>
    </dgm:pt>
    <dgm:pt modelId="{B782C007-C9D8-4B95-932F-6B4E9D707923}" type="pres">
      <dgm:prSet presAssocID="{F82D9FEC-8360-4190-BC23-5FC232B742D1}" presName="Name0" presStyleCnt="0">
        <dgm:presLayoutVars>
          <dgm:dir/>
          <dgm:resizeHandles val="exact"/>
        </dgm:presLayoutVars>
      </dgm:prSet>
      <dgm:spPr/>
    </dgm:pt>
    <dgm:pt modelId="{95564BE2-7F30-45B9-8C54-536757A79845}" type="pres">
      <dgm:prSet presAssocID="{DDC236D8-8F97-455C-8BE6-A9B3292143CD}" presName="node" presStyleLbl="node1" presStyleIdx="0" presStyleCnt="4">
        <dgm:presLayoutVars>
          <dgm:bulletEnabled val="1"/>
        </dgm:presLayoutVars>
      </dgm:prSet>
      <dgm:spPr/>
    </dgm:pt>
    <dgm:pt modelId="{399C31E3-C504-4C90-A775-443303A47391}" type="pres">
      <dgm:prSet presAssocID="{65BBBF47-5EFF-437E-AAB9-C3E8B494AA6F}" presName="sibTrans" presStyleLbl="sibTrans2D1" presStyleIdx="0" presStyleCnt="3"/>
      <dgm:spPr/>
    </dgm:pt>
    <dgm:pt modelId="{0F3F1BE2-A199-496A-9423-66A48FA6766A}" type="pres">
      <dgm:prSet presAssocID="{65BBBF47-5EFF-437E-AAB9-C3E8B494AA6F}" presName="connectorText" presStyleLbl="sibTrans2D1" presStyleIdx="0" presStyleCnt="3"/>
      <dgm:spPr/>
    </dgm:pt>
    <dgm:pt modelId="{239564BF-CFB2-4A94-A705-9E07FAB09E85}" type="pres">
      <dgm:prSet presAssocID="{42D8B0C6-F2C2-4586-AE39-EFC5576504A1}" presName="node" presStyleLbl="node1" presStyleIdx="1" presStyleCnt="4">
        <dgm:presLayoutVars>
          <dgm:bulletEnabled val="1"/>
        </dgm:presLayoutVars>
      </dgm:prSet>
      <dgm:spPr/>
    </dgm:pt>
    <dgm:pt modelId="{8DFEF519-5766-42EE-88E0-6825DAB36424}" type="pres">
      <dgm:prSet presAssocID="{4FFD05D3-80D3-458B-A6CC-D0A2DD46B15A}" presName="sibTrans" presStyleLbl="sibTrans2D1" presStyleIdx="1" presStyleCnt="3"/>
      <dgm:spPr/>
    </dgm:pt>
    <dgm:pt modelId="{B964AFC2-B69B-4216-83BB-2B499A1F190F}" type="pres">
      <dgm:prSet presAssocID="{4FFD05D3-80D3-458B-A6CC-D0A2DD46B15A}" presName="connectorText" presStyleLbl="sibTrans2D1" presStyleIdx="1" presStyleCnt="3"/>
      <dgm:spPr/>
    </dgm:pt>
    <dgm:pt modelId="{A4E75C07-D4B6-4ED3-B996-1946C72C9330}" type="pres">
      <dgm:prSet presAssocID="{08B48405-1622-4230-9C2B-A6021958CBB2}" presName="node" presStyleLbl="node1" presStyleIdx="2" presStyleCnt="4">
        <dgm:presLayoutVars>
          <dgm:bulletEnabled val="1"/>
        </dgm:presLayoutVars>
      </dgm:prSet>
      <dgm:spPr/>
    </dgm:pt>
    <dgm:pt modelId="{2653B212-2A35-4FB9-BDD9-0E5E1EECBD4F}" type="pres">
      <dgm:prSet presAssocID="{1EA2CAF1-B25E-4824-979D-449871746119}" presName="sibTrans" presStyleLbl="sibTrans2D1" presStyleIdx="2" presStyleCnt="3"/>
      <dgm:spPr/>
    </dgm:pt>
    <dgm:pt modelId="{3BD26596-9264-4E94-BECE-B742625D9B1F}" type="pres">
      <dgm:prSet presAssocID="{1EA2CAF1-B25E-4824-979D-449871746119}" presName="connectorText" presStyleLbl="sibTrans2D1" presStyleIdx="2" presStyleCnt="3"/>
      <dgm:spPr/>
    </dgm:pt>
    <dgm:pt modelId="{CD1D03F1-2534-4904-B170-4BF396D196A7}" type="pres">
      <dgm:prSet presAssocID="{39B78571-3A27-4779-AA3D-6CDE2B1FECCF}" presName="node" presStyleLbl="node1" presStyleIdx="3" presStyleCnt="4">
        <dgm:presLayoutVars>
          <dgm:bulletEnabled val="1"/>
        </dgm:presLayoutVars>
      </dgm:prSet>
      <dgm:spPr/>
    </dgm:pt>
  </dgm:ptLst>
  <dgm:cxnLst>
    <dgm:cxn modelId="{03D17F0C-FA3A-4CB3-8528-1BBB3E7BED68}" type="presOf" srcId="{4FFD05D3-80D3-458B-A6CC-D0A2DD46B15A}" destId="{8DFEF519-5766-42EE-88E0-6825DAB36424}" srcOrd="0" destOrd="0" presId="urn:microsoft.com/office/officeart/2005/8/layout/process1"/>
    <dgm:cxn modelId="{750CDF0C-F9B6-4BA9-9E0A-0BADE9216B77}" srcId="{F82D9FEC-8360-4190-BC23-5FC232B742D1}" destId="{39B78571-3A27-4779-AA3D-6CDE2B1FECCF}" srcOrd="3" destOrd="0" parTransId="{681DAEC9-4B00-47A0-94F3-79521FBC0A28}" sibTransId="{51BDF7C3-67EF-443C-8AE9-EF94D0E3E799}"/>
    <dgm:cxn modelId="{AB4A4B2D-1DC2-49B9-9DAD-33A8251D9B62}" type="presOf" srcId="{4A398CBC-3665-4052-ABDE-3A8AF7315E6A}" destId="{A4E75C07-D4B6-4ED3-B996-1946C72C9330}" srcOrd="0" destOrd="1" presId="urn:microsoft.com/office/officeart/2005/8/layout/process1"/>
    <dgm:cxn modelId="{3CCE7861-76B6-4266-B7EF-5AD381C60377}" type="presOf" srcId="{39B78571-3A27-4779-AA3D-6CDE2B1FECCF}" destId="{CD1D03F1-2534-4904-B170-4BF396D196A7}" srcOrd="0" destOrd="0" presId="urn:microsoft.com/office/officeart/2005/8/layout/process1"/>
    <dgm:cxn modelId="{3DDBCC63-1CE7-4B1B-A0CD-A8F1064E90AF}" type="presOf" srcId="{65BBBF47-5EFF-437E-AAB9-C3E8B494AA6F}" destId="{399C31E3-C504-4C90-A775-443303A47391}" srcOrd="0" destOrd="0" presId="urn:microsoft.com/office/officeart/2005/8/layout/process1"/>
    <dgm:cxn modelId="{A57F5D47-6062-4C05-9AF4-D2A773472BB0}" srcId="{42D8B0C6-F2C2-4586-AE39-EFC5576504A1}" destId="{E0A88913-5713-4894-8D21-F6D6F94FB0D8}" srcOrd="0" destOrd="0" parTransId="{D0119242-69F8-4989-86BF-E2A44E07C11D}" sibTransId="{580DA1A1-54C9-401C-8800-7C29B24879E8}"/>
    <dgm:cxn modelId="{BA96886C-B25D-499F-BF61-C61A489502F0}" srcId="{F82D9FEC-8360-4190-BC23-5FC232B742D1}" destId="{08B48405-1622-4230-9C2B-A6021958CBB2}" srcOrd="2" destOrd="0" parTransId="{158644E2-A350-43BB-9681-64053D512AB2}" sibTransId="{1EA2CAF1-B25E-4824-979D-449871746119}"/>
    <dgm:cxn modelId="{12A9B581-D311-486F-A999-A14B68DD86BF}" type="presOf" srcId="{4FFD05D3-80D3-458B-A6CC-D0A2DD46B15A}" destId="{B964AFC2-B69B-4216-83BB-2B499A1F190F}" srcOrd="1" destOrd="0" presId="urn:microsoft.com/office/officeart/2005/8/layout/process1"/>
    <dgm:cxn modelId="{9D15A989-1255-40B8-B6E3-50D73238AD81}" type="presOf" srcId="{DDC236D8-8F97-455C-8BE6-A9B3292143CD}" destId="{95564BE2-7F30-45B9-8C54-536757A79845}" srcOrd="0" destOrd="0" presId="urn:microsoft.com/office/officeart/2005/8/layout/process1"/>
    <dgm:cxn modelId="{68C2A68B-2EC9-4B96-B30A-DCDB6B25A65F}" type="presOf" srcId="{65BBBF47-5EFF-437E-AAB9-C3E8B494AA6F}" destId="{0F3F1BE2-A199-496A-9423-66A48FA6766A}" srcOrd="1" destOrd="0" presId="urn:microsoft.com/office/officeart/2005/8/layout/process1"/>
    <dgm:cxn modelId="{1FE67E8E-176E-4D33-86E6-EC6CDC43FE84}" type="presOf" srcId="{F82D9FEC-8360-4190-BC23-5FC232B742D1}" destId="{B782C007-C9D8-4B95-932F-6B4E9D707923}" srcOrd="0" destOrd="0" presId="urn:microsoft.com/office/officeart/2005/8/layout/process1"/>
    <dgm:cxn modelId="{1C761291-955D-4111-8BF9-CFB9052D99D7}" srcId="{F82D9FEC-8360-4190-BC23-5FC232B742D1}" destId="{DDC236D8-8F97-455C-8BE6-A9B3292143CD}" srcOrd="0" destOrd="0" parTransId="{2A260060-AD33-46C5-8705-5E05975D96A7}" sibTransId="{65BBBF47-5EFF-437E-AAB9-C3E8B494AA6F}"/>
    <dgm:cxn modelId="{79D40194-A917-471E-A72C-F7308C17E829}" type="presOf" srcId="{42D8B0C6-F2C2-4586-AE39-EFC5576504A1}" destId="{239564BF-CFB2-4A94-A705-9E07FAB09E85}" srcOrd="0" destOrd="0" presId="urn:microsoft.com/office/officeart/2005/8/layout/process1"/>
    <dgm:cxn modelId="{82E11AA1-D32F-4EDB-884B-5D5485EE67E6}" type="presOf" srcId="{E0A88913-5713-4894-8D21-F6D6F94FB0D8}" destId="{239564BF-CFB2-4A94-A705-9E07FAB09E85}" srcOrd="0" destOrd="1" presId="urn:microsoft.com/office/officeart/2005/8/layout/process1"/>
    <dgm:cxn modelId="{E42040A3-9E76-4E25-97FC-DD47A9216CAB}" type="presOf" srcId="{1EA2CAF1-B25E-4824-979D-449871746119}" destId="{3BD26596-9264-4E94-BECE-B742625D9B1F}" srcOrd="1" destOrd="0" presId="urn:microsoft.com/office/officeart/2005/8/layout/process1"/>
    <dgm:cxn modelId="{3DF213AF-FF99-4988-B821-B2FABE0529BF}" srcId="{DDC236D8-8F97-455C-8BE6-A9B3292143CD}" destId="{6988A2F7-C1D1-4804-907C-A65938C41759}" srcOrd="0" destOrd="0" parTransId="{587EE039-AC7C-421D-87AB-4F774C00B8DC}" sibTransId="{B3AD6B95-4F8C-4050-8D15-4E9A78548FFD}"/>
    <dgm:cxn modelId="{C5140FBF-B2A6-450A-AE7C-63F9367B151F}" srcId="{08B48405-1622-4230-9C2B-A6021958CBB2}" destId="{4A398CBC-3665-4052-ABDE-3A8AF7315E6A}" srcOrd="0" destOrd="0" parTransId="{2FC1D078-21E0-4CB6-B569-426F1F1E7FAC}" sibTransId="{BFD5BFEA-3537-4A54-8E58-B5902A2B9DD2}"/>
    <dgm:cxn modelId="{C77D7DC3-7C8A-4968-B937-47A9F3EACA80}" srcId="{F82D9FEC-8360-4190-BC23-5FC232B742D1}" destId="{42D8B0C6-F2C2-4586-AE39-EFC5576504A1}" srcOrd="1" destOrd="0" parTransId="{ED1B309A-963B-42EA-A9F0-6F2235CF756B}" sibTransId="{4FFD05D3-80D3-458B-A6CC-D0A2DD46B15A}"/>
    <dgm:cxn modelId="{B0FEF0DE-2FA2-4018-AD17-7F55F77ED24A}" type="presOf" srcId="{1EA2CAF1-B25E-4824-979D-449871746119}" destId="{2653B212-2A35-4FB9-BDD9-0E5E1EECBD4F}" srcOrd="0" destOrd="0" presId="urn:microsoft.com/office/officeart/2005/8/layout/process1"/>
    <dgm:cxn modelId="{B59855E0-AD98-4D5D-85EF-E779FD2DFFED}" type="presOf" srcId="{08B48405-1622-4230-9C2B-A6021958CBB2}" destId="{A4E75C07-D4B6-4ED3-B996-1946C72C9330}" srcOrd="0" destOrd="0" presId="urn:microsoft.com/office/officeart/2005/8/layout/process1"/>
    <dgm:cxn modelId="{032018E5-142F-4A90-8E6A-640264CE69A0}" type="presOf" srcId="{6988A2F7-C1D1-4804-907C-A65938C41759}" destId="{95564BE2-7F30-45B9-8C54-536757A79845}" srcOrd="0" destOrd="1" presId="urn:microsoft.com/office/officeart/2005/8/layout/process1"/>
    <dgm:cxn modelId="{785B4861-3D18-4676-84FA-D6E05C57CFD1}" type="presParOf" srcId="{B782C007-C9D8-4B95-932F-6B4E9D707923}" destId="{95564BE2-7F30-45B9-8C54-536757A79845}" srcOrd="0" destOrd="0" presId="urn:microsoft.com/office/officeart/2005/8/layout/process1"/>
    <dgm:cxn modelId="{AA319B96-9E2C-48DB-B670-37DF7E95EF09}" type="presParOf" srcId="{B782C007-C9D8-4B95-932F-6B4E9D707923}" destId="{399C31E3-C504-4C90-A775-443303A47391}" srcOrd="1" destOrd="0" presId="urn:microsoft.com/office/officeart/2005/8/layout/process1"/>
    <dgm:cxn modelId="{89722B00-179D-459E-B1AB-72CCAE39587F}" type="presParOf" srcId="{399C31E3-C504-4C90-A775-443303A47391}" destId="{0F3F1BE2-A199-496A-9423-66A48FA6766A}" srcOrd="0" destOrd="0" presId="urn:microsoft.com/office/officeart/2005/8/layout/process1"/>
    <dgm:cxn modelId="{DCD77D07-991D-4661-A1B3-51D3B5BA9713}" type="presParOf" srcId="{B782C007-C9D8-4B95-932F-6B4E9D707923}" destId="{239564BF-CFB2-4A94-A705-9E07FAB09E85}" srcOrd="2" destOrd="0" presId="urn:microsoft.com/office/officeart/2005/8/layout/process1"/>
    <dgm:cxn modelId="{DD307C69-A5A3-40ED-B9C2-48E23EBC0700}" type="presParOf" srcId="{B782C007-C9D8-4B95-932F-6B4E9D707923}" destId="{8DFEF519-5766-42EE-88E0-6825DAB36424}" srcOrd="3" destOrd="0" presId="urn:microsoft.com/office/officeart/2005/8/layout/process1"/>
    <dgm:cxn modelId="{76B8A620-D8CE-4904-857B-864F2A4CF556}" type="presParOf" srcId="{8DFEF519-5766-42EE-88E0-6825DAB36424}" destId="{B964AFC2-B69B-4216-83BB-2B499A1F190F}" srcOrd="0" destOrd="0" presId="urn:microsoft.com/office/officeart/2005/8/layout/process1"/>
    <dgm:cxn modelId="{89348699-1958-470D-9E67-001FDB5A40EF}" type="presParOf" srcId="{B782C007-C9D8-4B95-932F-6B4E9D707923}" destId="{A4E75C07-D4B6-4ED3-B996-1946C72C9330}" srcOrd="4" destOrd="0" presId="urn:microsoft.com/office/officeart/2005/8/layout/process1"/>
    <dgm:cxn modelId="{D4A40E64-9624-47CB-93F6-8A0F6C900D43}" type="presParOf" srcId="{B782C007-C9D8-4B95-932F-6B4E9D707923}" destId="{2653B212-2A35-4FB9-BDD9-0E5E1EECBD4F}" srcOrd="5" destOrd="0" presId="urn:microsoft.com/office/officeart/2005/8/layout/process1"/>
    <dgm:cxn modelId="{36E98EBA-4E87-4419-A4C3-7D872852E245}" type="presParOf" srcId="{2653B212-2A35-4FB9-BDD9-0E5E1EECBD4F}" destId="{3BD26596-9264-4E94-BECE-B742625D9B1F}" srcOrd="0" destOrd="0" presId="urn:microsoft.com/office/officeart/2005/8/layout/process1"/>
    <dgm:cxn modelId="{EA43414F-8D70-44A7-B8CF-0BAE230E6708}" type="presParOf" srcId="{B782C007-C9D8-4B95-932F-6B4E9D707923}" destId="{CD1D03F1-2534-4904-B170-4BF396D196A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B43FC-100B-4A0D-A4D5-0D2D04B99064}">
      <dsp:nvSpPr>
        <dsp:cNvPr id="0" name=""/>
        <dsp:cNvSpPr/>
      </dsp:nvSpPr>
      <dsp:spPr>
        <a:xfrm>
          <a:off x="-4028574" y="-618397"/>
          <a:ext cx="4800732" cy="4800732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1270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19267-C71E-43C9-94E1-827D0616C7A7}">
      <dsp:nvSpPr>
        <dsp:cNvPr id="0" name=""/>
        <dsp:cNvSpPr/>
      </dsp:nvSpPr>
      <dsp:spPr>
        <a:xfrm>
          <a:off x="496568" y="356393"/>
          <a:ext cx="6310391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Quick to Implement	</a:t>
          </a:r>
        </a:p>
      </dsp:txBody>
      <dsp:txXfrm>
        <a:off x="496568" y="356393"/>
        <a:ext cx="6310391" cy="712787"/>
      </dsp:txXfrm>
    </dsp:sp>
    <dsp:sp modelId="{07CB3071-D555-47DA-A36A-69EB91531FD8}">
      <dsp:nvSpPr>
        <dsp:cNvPr id="0" name=""/>
        <dsp:cNvSpPr/>
      </dsp:nvSpPr>
      <dsp:spPr>
        <a:xfrm>
          <a:off x="51076" y="267295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E6538-27BD-44AF-A1A8-CA8F6B10FDD2}">
      <dsp:nvSpPr>
        <dsp:cNvPr id="0" name=""/>
        <dsp:cNvSpPr/>
      </dsp:nvSpPr>
      <dsp:spPr>
        <a:xfrm>
          <a:off x="755666" y="1425575"/>
          <a:ext cx="6051292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Mobile Ready</a:t>
          </a:r>
        </a:p>
      </dsp:txBody>
      <dsp:txXfrm>
        <a:off x="755666" y="1425575"/>
        <a:ext cx="6051292" cy="712787"/>
      </dsp:txXfrm>
    </dsp:sp>
    <dsp:sp modelId="{3F8116AC-FAC3-4E95-9865-93CCFEB191B9}">
      <dsp:nvSpPr>
        <dsp:cNvPr id="0" name=""/>
        <dsp:cNvSpPr/>
      </dsp:nvSpPr>
      <dsp:spPr>
        <a:xfrm>
          <a:off x="310174" y="1336476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1CE4A-9776-44F4-BC03-867682E21374}">
      <dsp:nvSpPr>
        <dsp:cNvPr id="0" name=""/>
        <dsp:cNvSpPr/>
      </dsp:nvSpPr>
      <dsp:spPr>
        <a:xfrm>
          <a:off x="496568" y="2494756"/>
          <a:ext cx="6310391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Scalable</a:t>
          </a:r>
        </a:p>
      </dsp:txBody>
      <dsp:txXfrm>
        <a:off x="496568" y="2494756"/>
        <a:ext cx="6310391" cy="712787"/>
      </dsp:txXfrm>
    </dsp:sp>
    <dsp:sp modelId="{A965097E-32F1-4AB8-8C4E-2814A7596B2F}">
      <dsp:nvSpPr>
        <dsp:cNvPr id="0" name=""/>
        <dsp:cNvSpPr/>
      </dsp:nvSpPr>
      <dsp:spPr>
        <a:xfrm>
          <a:off x="51076" y="2405658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4297F-19EF-4011-A45A-C550EA361D51}">
      <dsp:nvSpPr>
        <dsp:cNvPr id="0" name=""/>
        <dsp:cNvSpPr/>
      </dsp:nvSpPr>
      <dsp:spPr>
        <a:xfrm>
          <a:off x="9470208" y="1107661"/>
          <a:ext cx="1463620" cy="14631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EC017-5F21-4B62-B173-50E4C1016EE7}">
      <dsp:nvSpPr>
        <dsp:cNvPr id="0" name=""/>
        <dsp:cNvSpPr/>
      </dsp:nvSpPr>
      <dsp:spPr>
        <a:xfrm>
          <a:off x="9519932" y="1156442"/>
          <a:ext cx="1365252" cy="13656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Track and monitor Course utilization</a:t>
          </a:r>
        </a:p>
      </dsp:txBody>
      <dsp:txXfrm>
        <a:off x="9714505" y="1351566"/>
        <a:ext cx="975026" cy="975362"/>
      </dsp:txXfrm>
    </dsp:sp>
    <dsp:sp modelId="{8E07EE9B-CF88-4A86-9CD4-8AA81AAB0AE5}">
      <dsp:nvSpPr>
        <dsp:cNvPr id="0" name=""/>
        <dsp:cNvSpPr/>
      </dsp:nvSpPr>
      <dsp:spPr>
        <a:xfrm rot="2700000">
          <a:off x="7958673" y="1107497"/>
          <a:ext cx="1463243" cy="146324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E6F41-F0D1-4B63-969F-DCD68BD0938F}">
      <dsp:nvSpPr>
        <dsp:cNvPr id="0" name=""/>
        <dsp:cNvSpPr/>
      </dsp:nvSpPr>
      <dsp:spPr>
        <a:xfrm>
          <a:off x="8007669" y="1156442"/>
          <a:ext cx="1365252" cy="13656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Send Invites by SMS Link to join the course</a:t>
          </a:r>
        </a:p>
      </dsp:txBody>
      <dsp:txXfrm>
        <a:off x="8202242" y="1351566"/>
        <a:ext cx="975026" cy="975362"/>
      </dsp:txXfrm>
    </dsp:sp>
    <dsp:sp modelId="{2329DF13-DE48-48B4-AA26-2A7707659EFF}">
      <dsp:nvSpPr>
        <dsp:cNvPr id="0" name=""/>
        <dsp:cNvSpPr/>
      </dsp:nvSpPr>
      <dsp:spPr>
        <a:xfrm rot="2700000">
          <a:off x="6447491" y="1107497"/>
          <a:ext cx="1463243" cy="146324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315E8-73EC-479A-901D-258B0267D055}">
      <dsp:nvSpPr>
        <dsp:cNvPr id="0" name=""/>
        <dsp:cNvSpPr/>
      </dsp:nvSpPr>
      <dsp:spPr>
        <a:xfrm>
          <a:off x="6495405" y="1156442"/>
          <a:ext cx="1365252" cy="13656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Preview and Publish Course</a:t>
          </a:r>
        </a:p>
      </dsp:txBody>
      <dsp:txXfrm>
        <a:off x="6691059" y="1351566"/>
        <a:ext cx="975026" cy="975362"/>
      </dsp:txXfrm>
    </dsp:sp>
    <dsp:sp modelId="{382438C0-AEB7-4BFC-800A-F0CCA7C9D34E}">
      <dsp:nvSpPr>
        <dsp:cNvPr id="0" name=""/>
        <dsp:cNvSpPr/>
      </dsp:nvSpPr>
      <dsp:spPr>
        <a:xfrm rot="2700000">
          <a:off x="4935227" y="1107497"/>
          <a:ext cx="1463243" cy="146324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D4927-E853-413C-89C7-09C7DA27D114}">
      <dsp:nvSpPr>
        <dsp:cNvPr id="0" name=""/>
        <dsp:cNvSpPr/>
      </dsp:nvSpPr>
      <dsp:spPr>
        <a:xfrm>
          <a:off x="4984223" y="1156442"/>
          <a:ext cx="1365252" cy="13656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Add Participants by Region, Group, etc.</a:t>
          </a:r>
        </a:p>
      </dsp:txBody>
      <dsp:txXfrm>
        <a:off x="5178796" y="1351566"/>
        <a:ext cx="975026" cy="975362"/>
      </dsp:txXfrm>
    </dsp:sp>
    <dsp:sp modelId="{7D3DF6ED-A9CA-4DA6-88D0-FC6CE4C692E8}">
      <dsp:nvSpPr>
        <dsp:cNvPr id="0" name=""/>
        <dsp:cNvSpPr/>
      </dsp:nvSpPr>
      <dsp:spPr>
        <a:xfrm rot="2700000">
          <a:off x="3422964" y="1107497"/>
          <a:ext cx="1463243" cy="146324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ACF1B-4AAB-4AD3-8227-21B677C53914}">
      <dsp:nvSpPr>
        <dsp:cNvPr id="0" name=""/>
        <dsp:cNvSpPr/>
      </dsp:nvSpPr>
      <dsp:spPr>
        <a:xfrm>
          <a:off x="3471960" y="1156442"/>
          <a:ext cx="1365252" cy="13656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Exams &amp; Certificate Creation</a:t>
          </a:r>
        </a:p>
      </dsp:txBody>
      <dsp:txXfrm>
        <a:off x="3666532" y="1351566"/>
        <a:ext cx="975026" cy="975362"/>
      </dsp:txXfrm>
    </dsp:sp>
    <dsp:sp modelId="{BDCB3F9B-02CB-4EFE-934A-933CDC9BFBBA}">
      <dsp:nvSpPr>
        <dsp:cNvPr id="0" name=""/>
        <dsp:cNvSpPr/>
      </dsp:nvSpPr>
      <dsp:spPr>
        <a:xfrm rot="2700000">
          <a:off x="1911781" y="1107497"/>
          <a:ext cx="1463243" cy="146324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86A98-E92B-4D0A-99FC-614371886695}">
      <dsp:nvSpPr>
        <dsp:cNvPr id="0" name=""/>
        <dsp:cNvSpPr/>
      </dsp:nvSpPr>
      <dsp:spPr>
        <a:xfrm>
          <a:off x="1959696" y="1156442"/>
          <a:ext cx="1365252" cy="13656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Content Creation using existing Templates and Tools</a:t>
          </a:r>
        </a:p>
      </dsp:txBody>
      <dsp:txXfrm>
        <a:off x="2155350" y="1351566"/>
        <a:ext cx="975026" cy="975362"/>
      </dsp:txXfrm>
    </dsp:sp>
    <dsp:sp modelId="{05FB58E2-338A-4CB8-9621-06ED421C7F30}">
      <dsp:nvSpPr>
        <dsp:cNvPr id="0" name=""/>
        <dsp:cNvSpPr/>
      </dsp:nvSpPr>
      <dsp:spPr>
        <a:xfrm rot="2700000">
          <a:off x="399518" y="1107497"/>
          <a:ext cx="1463243" cy="146324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EE3B5-3950-4400-BBFC-B5243791DF73}">
      <dsp:nvSpPr>
        <dsp:cNvPr id="0" name=""/>
        <dsp:cNvSpPr/>
      </dsp:nvSpPr>
      <dsp:spPr>
        <a:xfrm>
          <a:off x="448514" y="1156442"/>
          <a:ext cx="1365252" cy="13656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Course Registration on Platform</a:t>
          </a:r>
        </a:p>
      </dsp:txBody>
      <dsp:txXfrm>
        <a:off x="643086" y="1351566"/>
        <a:ext cx="975026" cy="975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64BE2-7F30-45B9-8C54-536757A79845}">
      <dsp:nvSpPr>
        <dsp:cNvPr id="0" name=""/>
        <dsp:cNvSpPr/>
      </dsp:nvSpPr>
      <dsp:spPr>
        <a:xfrm>
          <a:off x="3937" y="119638"/>
          <a:ext cx="1721364" cy="16621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Participant: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Action 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Logs into Platform using link, through mobile browser or download App</a:t>
          </a:r>
        </a:p>
      </dsp:txBody>
      <dsp:txXfrm>
        <a:off x="52621" y="168322"/>
        <a:ext cx="1623996" cy="1564824"/>
      </dsp:txXfrm>
    </dsp:sp>
    <dsp:sp modelId="{399C31E3-C504-4C90-A775-443303A47391}">
      <dsp:nvSpPr>
        <dsp:cNvPr id="0" name=""/>
        <dsp:cNvSpPr/>
      </dsp:nvSpPr>
      <dsp:spPr>
        <a:xfrm>
          <a:off x="1897437" y="737285"/>
          <a:ext cx="364929" cy="4268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 dirty="0"/>
        </a:p>
      </dsp:txBody>
      <dsp:txXfrm>
        <a:off x="1897437" y="822665"/>
        <a:ext cx="255450" cy="256138"/>
      </dsp:txXfrm>
    </dsp:sp>
    <dsp:sp modelId="{239564BF-CFB2-4A94-A705-9E07FAB09E85}">
      <dsp:nvSpPr>
        <dsp:cNvPr id="0" name=""/>
        <dsp:cNvSpPr/>
      </dsp:nvSpPr>
      <dsp:spPr>
        <a:xfrm>
          <a:off x="2413846" y="119638"/>
          <a:ext cx="1721364" cy="1662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Action 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kern="1200" dirty="0"/>
            <a:t>Logs in with  unique code and OTP</a:t>
          </a:r>
        </a:p>
      </dsp:txBody>
      <dsp:txXfrm>
        <a:off x="2462530" y="168322"/>
        <a:ext cx="1623996" cy="1564824"/>
      </dsp:txXfrm>
    </dsp:sp>
    <dsp:sp modelId="{8DFEF519-5766-42EE-88E0-6825DAB36424}">
      <dsp:nvSpPr>
        <dsp:cNvPr id="0" name=""/>
        <dsp:cNvSpPr/>
      </dsp:nvSpPr>
      <dsp:spPr>
        <a:xfrm>
          <a:off x="4307347" y="737285"/>
          <a:ext cx="364929" cy="4268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 dirty="0"/>
        </a:p>
      </dsp:txBody>
      <dsp:txXfrm>
        <a:off x="4307347" y="822665"/>
        <a:ext cx="255450" cy="256138"/>
      </dsp:txXfrm>
    </dsp:sp>
    <dsp:sp modelId="{A4E75C07-D4B6-4ED3-B996-1946C72C9330}">
      <dsp:nvSpPr>
        <dsp:cNvPr id="0" name=""/>
        <dsp:cNvSpPr/>
      </dsp:nvSpPr>
      <dsp:spPr>
        <a:xfrm>
          <a:off x="4823756" y="119638"/>
          <a:ext cx="1721364" cy="16621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Action 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kern="1200" dirty="0"/>
            <a:t>Learn the interactive course and join Quiz at the end</a:t>
          </a:r>
          <a:r>
            <a:rPr lang="en-IN" sz="1400" kern="1200" dirty="0"/>
            <a:t>.</a:t>
          </a:r>
        </a:p>
      </dsp:txBody>
      <dsp:txXfrm>
        <a:off x="4872440" y="168322"/>
        <a:ext cx="1623996" cy="1564824"/>
      </dsp:txXfrm>
    </dsp:sp>
    <dsp:sp modelId="{2653B212-2A35-4FB9-BDD9-0E5E1EECBD4F}">
      <dsp:nvSpPr>
        <dsp:cNvPr id="0" name=""/>
        <dsp:cNvSpPr/>
      </dsp:nvSpPr>
      <dsp:spPr>
        <a:xfrm>
          <a:off x="6717256" y="737285"/>
          <a:ext cx="364929" cy="4268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 dirty="0"/>
        </a:p>
      </dsp:txBody>
      <dsp:txXfrm>
        <a:off x="6717256" y="822665"/>
        <a:ext cx="255450" cy="256138"/>
      </dsp:txXfrm>
    </dsp:sp>
    <dsp:sp modelId="{CD1D03F1-2534-4904-B170-4BF396D196A7}">
      <dsp:nvSpPr>
        <dsp:cNvPr id="0" name=""/>
        <dsp:cNvSpPr/>
      </dsp:nvSpPr>
      <dsp:spPr>
        <a:xfrm>
          <a:off x="7233665" y="119638"/>
          <a:ext cx="1721364" cy="16621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Action 4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Score Pass Mark &amp; Download Mobile Certificate</a:t>
          </a:r>
        </a:p>
      </dsp:txBody>
      <dsp:txXfrm>
        <a:off x="7282349" y="168322"/>
        <a:ext cx="1623996" cy="1564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81CEA5-62FD-4C83-BDE3-91DFB9827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1CBFD-6AD0-48C4-B91B-58830F6F4C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69721-F543-4A6C-BF9D-65D7CC540427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55D22-46A3-4B8C-AD40-252FE789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0DCEF-9071-4B17-801B-37B4465C8E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0168E-626C-4E60-93C0-A00D25609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47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2326A-4C88-4AFB-AA5B-5919D81DFF5B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3AB32-59DF-41F1-9618-EDFBF50496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0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4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1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50E58-4C33-7243-9BFA-41F26AF8E2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87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749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7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50E58-4C33-7243-9BFA-41F26AF8E24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7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1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image4.png" descr="C:\Users\sid.13\Desktop\offbit+LOGO.png">
            <a:extLst>
              <a:ext uri="{FF2B5EF4-FFF2-40B4-BE49-F238E27FC236}">
                <a16:creationId xmlns:a16="http://schemas.microsoft.com/office/drawing/2014/main" id="{25C923DE-FE4E-4504-9A08-1B6BCE9DB1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2" y="5773603"/>
            <a:ext cx="1259402" cy="113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tiff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12" Type="http://schemas.openxmlformats.org/officeDocument/2006/relationships/image" Target="../media/image27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11" Type="http://schemas.openxmlformats.org/officeDocument/2006/relationships/image" Target="../media/image26.tiff"/><Relationship Id="rId5" Type="http://schemas.openxmlformats.org/officeDocument/2006/relationships/image" Target="../media/image20.png"/><Relationship Id="rId15" Type="http://schemas.openxmlformats.org/officeDocument/2006/relationships/image" Target="../media/image30.tiff"/><Relationship Id="rId10" Type="http://schemas.openxmlformats.org/officeDocument/2006/relationships/image" Target="../media/image25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Relationship Id="rId1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vijit@offbitmktg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Digital Connections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-56745"/>
            <a:ext cx="1219198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Lockdown Trainings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CEBFF"/>
                </a:solidFill>
              </a:rPr>
              <a:t>Remote  training platform  and allied services</a:t>
            </a:r>
          </a:p>
        </p:txBody>
      </p:sp>
      <p:pic>
        <p:nvPicPr>
          <p:cNvPr id="11" name="image4.png" descr="C:\Users\sid.13\Desktop\offbit+LOGO.png">
            <a:extLst>
              <a:ext uri="{FF2B5EF4-FFF2-40B4-BE49-F238E27FC236}">
                <a16:creationId xmlns:a16="http://schemas.microsoft.com/office/drawing/2014/main" id="{DB570588-2FC2-4DB1-98DC-F3EB0B96BC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19" y="858505"/>
            <a:ext cx="1391166" cy="12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89BF-5A36-4921-B2B5-7A67DBF6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Why do this?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0B1C8332-EC34-45EF-B831-90900539C3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5645"/>
          <a:stretch/>
        </p:blipFill>
        <p:spPr>
          <a:xfrm>
            <a:off x="6753793" y="2272148"/>
            <a:ext cx="4743847" cy="342866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6C777-304D-4E64-ACC5-A7416B6A5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752" y="2574058"/>
            <a:ext cx="6330410" cy="3680912"/>
          </a:xfrm>
        </p:spPr>
        <p:txBody>
          <a:bodyPr/>
          <a:lstStyle/>
          <a:p>
            <a:r>
              <a:rPr lang="en-IN" sz="2400" dirty="0"/>
              <a:t>Quick and dynamic content distribution</a:t>
            </a:r>
          </a:p>
          <a:p>
            <a:r>
              <a:rPr lang="en-IN" sz="2400" dirty="0"/>
              <a:t>Highly scalable</a:t>
            </a:r>
          </a:p>
          <a:p>
            <a:r>
              <a:rPr lang="en-IN" sz="2400" dirty="0"/>
              <a:t>Training on the go…anywhere</a:t>
            </a:r>
          </a:p>
          <a:p>
            <a:r>
              <a:rPr lang="en-IN" sz="2400" dirty="0"/>
              <a:t>Reminders</a:t>
            </a:r>
          </a:p>
          <a:p>
            <a:r>
              <a:rPr lang="en-IN" sz="2400" dirty="0"/>
              <a:t>Certifications and Rewards</a:t>
            </a:r>
          </a:p>
          <a:p>
            <a:r>
              <a:rPr lang="en-IN" sz="2400" dirty="0"/>
              <a:t>Track performance vis-à-vis training levels</a:t>
            </a:r>
          </a:p>
          <a:p>
            <a:r>
              <a:rPr lang="en-IN" sz="2400" dirty="0"/>
              <a:t>Protection from fast churning FOS 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300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C6A3E5-3285-0B48-95F9-DD5B632C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13" y="1832020"/>
            <a:ext cx="2227448" cy="1198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33164-F610-E74F-BC9F-0E5D6572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266" y="1779422"/>
            <a:ext cx="2227448" cy="1198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FD69BF-69D3-4549-9343-26D9F0EA9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13" y="4517989"/>
            <a:ext cx="2227448" cy="1198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F6042-19F7-BB4C-A9C2-ACD9641B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Trusted by companies with </a:t>
            </a:r>
            <a:r>
              <a:rPr lang="en-US" dirty="0"/>
              <a:t>1000s of distributed staff </a:t>
            </a:r>
            <a:r>
              <a:rPr lang="en-US" sz="2000" dirty="0"/>
              <a:t>spread over </a:t>
            </a:r>
            <a:r>
              <a:rPr lang="en-US" dirty="0"/>
              <a:t>100s of cities</a:t>
            </a:r>
            <a:r>
              <a:rPr lang="en-US" sz="2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1F5E8-FB89-C64C-A5A0-DE2716F0D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86" y="3183190"/>
            <a:ext cx="2227448" cy="1198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BC316-CC3F-7F42-BF3E-B5082DE7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86" y="1840206"/>
            <a:ext cx="2227448" cy="1198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BA4B5-87FA-244F-941E-AE844D14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86" y="4526175"/>
            <a:ext cx="2227448" cy="11989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F69C56-AA14-6144-8B4A-0F5BBBEA0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11" y="3448366"/>
            <a:ext cx="1944000" cy="495785"/>
          </a:xfrm>
          <a:prstGeom prst="rect">
            <a:avLst/>
          </a:prstGeom>
          <a:solidFill>
            <a:srgbClr val="057AD4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126F7-042E-CE44-9E2D-3D14697EE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140" y="3169631"/>
            <a:ext cx="2227448" cy="1198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D59FB-47B5-504A-8C54-488014A5B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140" y="1826647"/>
            <a:ext cx="2227448" cy="1198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B90EF1-89E5-4442-A84D-9575EB306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140" y="4512616"/>
            <a:ext cx="2227448" cy="119894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B18C1CE-9616-6C4F-AF0D-4E4B4D56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31" y="4643330"/>
            <a:ext cx="1043865" cy="78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992800-4B0A-8147-A005-33A03FF04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580" y="2010024"/>
            <a:ext cx="1792566" cy="647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758762-38CB-654A-887F-55DDAC12C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266" y="4465391"/>
            <a:ext cx="2227448" cy="1198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CCA7E-66AB-C449-95D6-BD1C80F6D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266" y="3122406"/>
            <a:ext cx="2227448" cy="1198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A4788A-2EA8-E845-94F8-17ECF2DC9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734" y="3243999"/>
            <a:ext cx="1542513" cy="7712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D1CA69-EF64-B645-B5B3-C2C44504B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753" y="4597539"/>
            <a:ext cx="1502474" cy="7512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1EA289-A3C3-7B40-BCB2-71C163C728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373" y="4509133"/>
            <a:ext cx="1522493" cy="1014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276DD-A19B-B640-8438-47E90B72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13" y="3175004"/>
            <a:ext cx="2227448" cy="11989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B4A476-0574-1D46-A806-51C8FC3193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844" y="4807797"/>
            <a:ext cx="1785534" cy="4522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5E1279-48AB-FE47-B927-49FC850B40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766" y="2110722"/>
            <a:ext cx="1747586" cy="657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EF453-D6AF-BB47-83D4-5CA6E9538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1710" y="3219496"/>
            <a:ext cx="1753820" cy="9595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04CF42-D7C3-3443-8C74-2FA46A6F31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1603" y="3243999"/>
            <a:ext cx="904521" cy="9045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CC9EA4-9549-6846-8649-509F69E8EA3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7797" t="11606" r="22747" b="72250"/>
          <a:stretch/>
        </p:blipFill>
        <p:spPr>
          <a:xfrm>
            <a:off x="10209555" y="2038630"/>
            <a:ext cx="1152869" cy="5904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6E286E7-92DD-BF42-924D-10E9E5869EAF}"/>
              </a:ext>
            </a:extLst>
          </p:cNvPr>
          <p:cNvGrpSpPr/>
          <p:nvPr/>
        </p:nvGrpSpPr>
        <p:grpSpPr>
          <a:xfrm>
            <a:off x="4982276" y="5745210"/>
            <a:ext cx="2227448" cy="1198948"/>
            <a:chOff x="5184038" y="5752300"/>
            <a:chExt cx="2227448" cy="119894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02B95BB-77D6-E04C-9CAE-6DB594390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4038" y="5752300"/>
              <a:ext cx="2227448" cy="11989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E17591-DDD1-9842-A7D8-2E3B3E179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87848" y="5855601"/>
              <a:ext cx="1419827" cy="771264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04FDF75-673B-AF4E-A916-2445EFBADD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8389" y="2038630"/>
            <a:ext cx="1620461" cy="5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6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5E85-9C79-4165-A637-A6481361A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TimeLine (Post approval)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CD9AD-8D2C-46BC-A2AD-F4DD1CBFB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391508"/>
            <a:ext cx="5422390" cy="3633047"/>
          </a:xfrm>
        </p:spPr>
        <p:txBody>
          <a:bodyPr>
            <a:normAutofit lnSpcReduction="10000"/>
          </a:bodyPr>
          <a:lstStyle/>
          <a:p>
            <a:r>
              <a:rPr lang="en-IN" sz="2400" dirty="0"/>
              <a:t>Platform Setup and Registration –  Day1.</a:t>
            </a:r>
          </a:p>
          <a:p>
            <a:r>
              <a:rPr lang="en-IN" sz="2400" dirty="0"/>
              <a:t>Content Development –  Day 4 (if the materials are all ready).</a:t>
            </a:r>
          </a:p>
          <a:p>
            <a:r>
              <a:rPr lang="en-IN" sz="2400" dirty="0"/>
              <a:t>Flow Testing &amp; Invitation sending out (SMS)– Day 5</a:t>
            </a:r>
          </a:p>
          <a:p>
            <a:r>
              <a:rPr lang="en-IN" sz="2400" dirty="0"/>
              <a:t>Tele-follow-up / SMS Follow-up - Day 6 </a:t>
            </a:r>
          </a:p>
          <a:p>
            <a:r>
              <a:rPr lang="en-IN" sz="2400" dirty="0"/>
              <a:t>Training Roll-out – Day 7</a:t>
            </a:r>
          </a:p>
          <a:p>
            <a:endParaRPr lang="en-IN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1CA89-5F35-4643-9CCC-51219C408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369" y="2339864"/>
            <a:ext cx="3645488" cy="364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43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47223-0E17-4F88-BCDA-4E02CCDA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57" y="1113764"/>
            <a:ext cx="3269749" cy="4624327"/>
          </a:xfrm>
        </p:spPr>
        <p:txBody>
          <a:bodyPr anchor="ctr">
            <a:normAutofit/>
          </a:bodyPr>
          <a:lstStyle/>
          <a:p>
            <a:r>
              <a:rPr lang="en-IN" sz="3200" dirty="0">
                <a:solidFill>
                  <a:srgbClr val="FFFFFF"/>
                </a:solidFill>
              </a:rPr>
              <a:t>Commercials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E4A86-B671-4CE4-9A26-C7411FC3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905" y="1113764"/>
            <a:ext cx="6108179" cy="4624327"/>
          </a:xfrm>
        </p:spPr>
        <p:txBody>
          <a:bodyPr anchor="ctr">
            <a:normAutofit fontScale="92500" lnSpcReduction="10000"/>
          </a:bodyPr>
          <a:lstStyle/>
          <a:p>
            <a:r>
              <a:rPr lang="en-IN" dirty="0"/>
              <a:t>Platform Registration  - FREE (For our Existing Clients)</a:t>
            </a:r>
          </a:p>
          <a:p>
            <a:r>
              <a:rPr lang="en-IN" dirty="0"/>
              <a:t>Course and Mobile Set-up : Rs.55000/- per Course </a:t>
            </a:r>
          </a:p>
          <a:p>
            <a:pPr marL="0" indent="0">
              <a:buNone/>
            </a:pPr>
            <a:r>
              <a:rPr lang="en-IN" dirty="0"/>
              <a:t>    (Creative charges, recording, etc. would be  </a:t>
            </a:r>
          </a:p>
          <a:p>
            <a:pPr marL="0" indent="0">
              <a:buNone/>
            </a:pPr>
            <a:r>
              <a:rPr lang="en-IN" dirty="0"/>
              <a:t>     additional).</a:t>
            </a:r>
          </a:p>
          <a:p>
            <a:r>
              <a:rPr lang="en-IN" dirty="0"/>
              <a:t>Invitation and Tele-Calling: Rs. 50/- per participants.</a:t>
            </a:r>
          </a:p>
          <a:p>
            <a:r>
              <a:rPr lang="en-IN" dirty="0"/>
              <a:t>Course Fee: Rs. 850/- *per person per module.</a:t>
            </a:r>
          </a:p>
          <a:p>
            <a:r>
              <a:rPr lang="en-IN" dirty="0"/>
              <a:t> Payment Term:  50% along with P.O. Rest within 15 days of uploading the course.</a:t>
            </a: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D7F8C-3FF7-469D-9E2D-483DC0B42681}"/>
              </a:ext>
            </a:extLst>
          </p:cNvPr>
          <p:cNvSpPr txBox="1"/>
          <p:nvPr/>
        </p:nvSpPr>
        <p:spPr>
          <a:xfrm>
            <a:off x="5335009" y="5825515"/>
            <a:ext cx="572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i="1" dirty="0"/>
              <a:t>Minimum 500 Participants.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i="1" dirty="0"/>
              <a:t>IGST 18% as applicable</a:t>
            </a:r>
          </a:p>
        </p:txBody>
      </p:sp>
    </p:spTree>
    <p:extLst>
      <p:ext uri="{BB962C8B-B14F-4D97-AF65-F5344CB8AC3E}">
        <p14:creationId xmlns:p14="http://schemas.microsoft.com/office/powerpoint/2010/main" val="324928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9F11E2-8BA5-4C5C-AE7C-361E5EA0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Digital Numbers">
            <a:extLst>
              <a:ext uri="{FF2B5EF4-FFF2-40B4-BE49-F238E27FC236}">
                <a16:creationId xmlns:a16="http://schemas.microsoft.com/office/drawing/2014/main" id="{A21EA617-6D48-425F-97A8-7FEC82C8F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" r="9642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00E1DA-EC7C-40FC-95E3-11FDCD2E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6"/>
            <a:ext cx="3081576" cy="1746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B511D-EA45-4336-847C-125266714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262900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Avijit@offbitmktg.com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cap="none" dirty="0">
                <a:solidFill>
                  <a:schemeClr val="bg2"/>
                </a:solidFill>
              </a:rPr>
              <a:t>9916989683</a:t>
            </a:r>
          </a:p>
          <a:p>
            <a:r>
              <a:rPr lang="en-US" cap="none" dirty="0">
                <a:solidFill>
                  <a:schemeClr val="bg2"/>
                </a:solidFill>
              </a:rPr>
              <a:t>Skype: aviconnect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421166-2996-41A7-B094-AE5316F3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BB1B92-A3EB-43E4-8FAB-D20E8ED1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3972F4-FE7E-48EA-AAD8-9BE5750A6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1614E5-870B-4D5E-A43B-8FF7E5323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501347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96EB-FD17-41DD-8767-B48B4185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need of the hour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E884D-0ACC-471F-9772-35FE034B3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917" y="2214230"/>
            <a:ext cx="7521239" cy="4283460"/>
          </a:xfrm>
        </p:spPr>
        <p:txBody>
          <a:bodyPr>
            <a:normAutofit fontScale="77500" lnSpcReduction="20000"/>
          </a:bodyPr>
          <a:lstStyle/>
          <a:p>
            <a:r>
              <a:rPr lang="en-IN" sz="2100" dirty="0"/>
              <a:t>A</a:t>
            </a:r>
            <a:r>
              <a:rPr lang="en-IN" sz="2100" b="1" dirty="0"/>
              <a:t> Remote Training Platforms (RTP)</a:t>
            </a:r>
            <a:r>
              <a:rPr lang="en-IN" sz="2100" dirty="0"/>
              <a:t> was always felt necessary (for the vastly spread-out field forces). </a:t>
            </a:r>
          </a:p>
          <a:p>
            <a:r>
              <a:rPr lang="en-IN" sz="2100" dirty="0"/>
              <a:t>This has become an urgency now…particularly, under this Covid-19 Lockdown period. </a:t>
            </a:r>
          </a:p>
          <a:p>
            <a:r>
              <a:rPr lang="en-IN" sz="2100" dirty="0"/>
              <a:t>The target groups to reach and engage through this platform are:</a:t>
            </a:r>
          </a:p>
          <a:p>
            <a:endParaRPr lang="en-IN" sz="100" dirty="0"/>
          </a:p>
          <a:p>
            <a:pPr lvl="1"/>
            <a:r>
              <a:rPr lang="en-IN" sz="2100" b="1" dirty="0"/>
              <a:t>Sales Personnel</a:t>
            </a:r>
          </a:p>
          <a:p>
            <a:pPr lvl="1"/>
            <a:r>
              <a:rPr lang="en-IN" sz="2100" b="1" dirty="0"/>
              <a:t>Logistics Forces</a:t>
            </a:r>
          </a:p>
          <a:p>
            <a:pPr lvl="1"/>
            <a:r>
              <a:rPr lang="en-IN" sz="2100" b="1" dirty="0"/>
              <a:t>Customer Support Personnel</a:t>
            </a:r>
          </a:p>
          <a:p>
            <a:pPr lvl="1"/>
            <a:r>
              <a:rPr lang="en-IN" sz="2100" b="1" dirty="0"/>
              <a:t>Backend Teams (Including Accounts / Admin)</a:t>
            </a:r>
          </a:p>
          <a:p>
            <a:pPr lvl="1"/>
            <a:r>
              <a:rPr lang="en-IN" sz="2100" b="1" dirty="0"/>
              <a:t>Installation and Repairing Task-forces</a:t>
            </a:r>
          </a:p>
          <a:p>
            <a:pPr lvl="1"/>
            <a:r>
              <a:rPr lang="en-IN" sz="2100" b="1" dirty="0"/>
              <a:t>Trade Influencers (Painters, Fabricators, Electricians, Plumbers, etc.)</a:t>
            </a:r>
          </a:p>
          <a:p>
            <a:pPr lvl="1"/>
            <a:r>
              <a:rPr lang="en-IN" sz="2100" b="1" dirty="0"/>
              <a:t>…and many more.</a:t>
            </a:r>
          </a:p>
          <a:p>
            <a:endParaRPr lang="en-IN" dirty="0"/>
          </a:p>
        </p:txBody>
      </p:sp>
      <p:pic>
        <p:nvPicPr>
          <p:cNvPr id="4" name="image4.png" descr="C:\Users\sid.13\Desktop\offbit+LOGO.png">
            <a:extLst>
              <a:ext uri="{FF2B5EF4-FFF2-40B4-BE49-F238E27FC236}">
                <a16:creationId xmlns:a16="http://schemas.microsoft.com/office/drawing/2014/main" id="{720414FA-7A18-4531-8BBB-523DE1AC4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2" y="5773603"/>
            <a:ext cx="1259402" cy="113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4499A4A-CC77-4A5D-878A-4E64FB2CB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189" y="3020349"/>
            <a:ext cx="3586163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6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4" descr="Digital Numbers">
            <a:extLst>
              <a:ext uri="{FF2B5EF4-FFF2-40B4-BE49-F238E27FC236}">
                <a16:creationId xmlns:a16="http://schemas.microsoft.com/office/drawing/2014/main" id="{EA70616B-E344-4856-8DF9-707C2623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1" r="9091" b="12711"/>
          <a:stretch/>
        </p:blipFill>
        <p:spPr>
          <a:xfrm>
            <a:off x="20" y="-472330"/>
            <a:ext cx="12191980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2616EE-270D-4F4C-BA1F-2708D387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121871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Remote  Training  Platform</a:t>
            </a:r>
          </a:p>
        </p:txBody>
      </p:sp>
      <p:graphicFrame>
        <p:nvGraphicFramePr>
          <p:cNvPr id="6" name="Content Placeholder 5" descr="SmartArt">
            <a:extLst>
              <a:ext uri="{FF2B5EF4-FFF2-40B4-BE49-F238E27FC236}">
                <a16:creationId xmlns:a16="http://schemas.microsoft.com/office/drawing/2014/main" id="{BF629521-FFD2-45DA-9D1D-A5F09BD5A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647269"/>
              </p:ext>
            </p:extLst>
          </p:nvPr>
        </p:nvGraphicFramePr>
        <p:xfrm>
          <a:off x="719571" y="2198254"/>
          <a:ext cx="6854248" cy="3563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0932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A62C-3274-4B93-BDE1-404462F4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Key Features</a:t>
            </a:r>
          </a:p>
        </p:txBody>
      </p:sp>
      <p:pic>
        <p:nvPicPr>
          <p:cNvPr id="6" name="Content Placeholder 5" descr="A close up of a toy&#10;&#10;Description automatically generated">
            <a:extLst>
              <a:ext uri="{FF2B5EF4-FFF2-40B4-BE49-F238E27FC236}">
                <a16:creationId xmlns:a16="http://schemas.microsoft.com/office/drawing/2014/main" id="{FB183EEB-4225-482B-BE67-A6D1951ED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5581" y="2227263"/>
            <a:ext cx="3633787" cy="36337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D4550-5030-44CD-B84E-587A75B77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299965"/>
          </a:xfrm>
        </p:spPr>
        <p:txBody>
          <a:bodyPr>
            <a:normAutofit fontScale="92500" lnSpcReduction="10000"/>
          </a:bodyPr>
          <a:lstStyle/>
          <a:p>
            <a:r>
              <a:rPr lang="en-IN" sz="2200" dirty="0"/>
              <a:t>Micro modules … easy to learn, easy to remember.</a:t>
            </a:r>
          </a:p>
          <a:p>
            <a:r>
              <a:rPr lang="en-IN" sz="2200" dirty="0"/>
              <a:t>More visual communications rather than text.</a:t>
            </a:r>
          </a:p>
          <a:p>
            <a:r>
              <a:rPr lang="en-IN" sz="2200" dirty="0"/>
              <a:t>Indian languages for texts.</a:t>
            </a:r>
          </a:p>
          <a:p>
            <a:r>
              <a:rPr lang="en-IN" sz="2200" dirty="0"/>
              <a:t>Simple voice over (Hindi, Eng. and some other Indian languages on request).</a:t>
            </a:r>
          </a:p>
          <a:p>
            <a:r>
              <a:rPr lang="en-IN" sz="2200" dirty="0"/>
              <a:t>On-the-go tips and questions… (in-between videos or slides).</a:t>
            </a:r>
          </a:p>
          <a:p>
            <a:r>
              <a:rPr lang="en-IN" sz="2200" dirty="0"/>
              <a:t>Time-bound participation assessments.</a:t>
            </a:r>
          </a:p>
          <a:p>
            <a:r>
              <a:rPr lang="en-IN" sz="2200" dirty="0"/>
              <a:t>Mobile Certification.</a:t>
            </a:r>
          </a:p>
          <a:p>
            <a:r>
              <a:rPr lang="en-IN" sz="2200" dirty="0"/>
              <a:t>Carry on resources for downloading.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423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C7F309-CF0A-404A-B3F9-9A569C0D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/>
              <a:t>Engaging</a:t>
            </a:r>
            <a:r>
              <a:rPr lang="en-IN" dirty="0"/>
              <a:t> contents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9CFCA2-9E95-49BC-B360-3F32140C4EA5}"/>
              </a:ext>
            </a:extLst>
          </p:cNvPr>
          <p:cNvGrpSpPr/>
          <p:nvPr/>
        </p:nvGrpSpPr>
        <p:grpSpPr>
          <a:xfrm>
            <a:off x="1126350" y="2486842"/>
            <a:ext cx="4790271" cy="1067769"/>
            <a:chOff x="203945" y="1457117"/>
            <a:chExt cx="4777331" cy="10677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2B85DC-D794-48C5-B0AC-2A5D5B3B4E58}"/>
                </a:ext>
              </a:extLst>
            </p:cNvPr>
            <p:cNvSpPr txBox="1"/>
            <p:nvPr/>
          </p:nvSpPr>
          <p:spPr>
            <a:xfrm>
              <a:off x="2270582" y="1668825"/>
              <a:ext cx="2710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Audio visual content with </a:t>
              </a:r>
              <a:r>
                <a:rPr lang="en-US" b="1" dirty="0"/>
                <a:t>engaging</a:t>
              </a:r>
              <a:r>
                <a:rPr lang="en-US" dirty="0"/>
                <a:t> interactions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FAE397-EBC3-48D8-9DDC-AC83F5B55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45" y="1457117"/>
              <a:ext cx="2066637" cy="106776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79BF83-7853-4B51-9786-F62A97BF4CE1}"/>
              </a:ext>
            </a:extLst>
          </p:cNvPr>
          <p:cNvGrpSpPr/>
          <p:nvPr/>
        </p:nvGrpSpPr>
        <p:grpSpPr>
          <a:xfrm>
            <a:off x="7223979" y="2303534"/>
            <a:ext cx="3731329" cy="1575988"/>
            <a:chOff x="742294" y="3484140"/>
            <a:chExt cx="3731329" cy="15759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E109D5-9009-4B65-A909-8E0B7FB919C2}"/>
                </a:ext>
              </a:extLst>
            </p:cNvPr>
            <p:cNvSpPr txBox="1"/>
            <p:nvPr/>
          </p:nvSpPr>
          <p:spPr>
            <a:xfrm>
              <a:off x="2472826" y="3920551"/>
              <a:ext cx="2000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 once, works across </a:t>
              </a:r>
              <a:r>
                <a:rPr lang="en-US" b="1" dirty="0"/>
                <a:t>all devices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F27EDC-C32C-4F37-9D9E-FDF855B78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94" y="3484140"/>
              <a:ext cx="989938" cy="157598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3AC17B-25BE-4D3F-9C45-547A017C24AD}"/>
              </a:ext>
            </a:extLst>
          </p:cNvPr>
          <p:cNvGrpSpPr/>
          <p:nvPr/>
        </p:nvGrpSpPr>
        <p:grpSpPr>
          <a:xfrm>
            <a:off x="1355246" y="4286523"/>
            <a:ext cx="4810590" cy="1171906"/>
            <a:chOff x="7040034" y="1286994"/>
            <a:chExt cx="4810590" cy="117190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1EDADE-1DD9-49A1-8A3B-CEF27B57DBDC}"/>
                </a:ext>
              </a:extLst>
            </p:cNvPr>
            <p:cNvSpPr txBox="1"/>
            <p:nvPr/>
          </p:nvSpPr>
          <p:spPr>
            <a:xfrm>
              <a:off x="8814993" y="1412783"/>
              <a:ext cx="30356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Ready to use</a:t>
              </a:r>
              <a:r>
                <a:rPr lang="en-US" dirty="0"/>
                <a:t> layouts and templates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C276A92-5F7A-4B9F-8E83-4F42F6CB2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034" y="1286994"/>
              <a:ext cx="1550262" cy="11719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E860D3-0F75-43EA-99F8-7E981F8D601E}"/>
              </a:ext>
            </a:extLst>
          </p:cNvPr>
          <p:cNvGrpSpPr/>
          <p:nvPr/>
        </p:nvGrpSpPr>
        <p:grpSpPr>
          <a:xfrm>
            <a:off x="6997700" y="4115464"/>
            <a:ext cx="4349750" cy="1402597"/>
            <a:chOff x="6990220" y="3484140"/>
            <a:chExt cx="4349750" cy="14025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8F89B3-F0AF-4E77-8165-19BE19FBF846}"/>
                </a:ext>
              </a:extLst>
            </p:cNvPr>
            <p:cNvSpPr txBox="1"/>
            <p:nvPr/>
          </p:nvSpPr>
          <p:spPr>
            <a:xfrm>
              <a:off x="8814994" y="3948969"/>
              <a:ext cx="252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Supports all languages, </a:t>
              </a:r>
              <a:r>
                <a:rPr lang="en-US" b="1" dirty="0"/>
                <a:t>one click translate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EDC4B6-AEE7-4248-B85B-6503297E5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220" y="3484140"/>
              <a:ext cx="1649889" cy="1402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3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6A0B-4A30-4AF3-A5CE-074D077E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Analytics and Reporting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AC148-00A4-4226-A490-3C71828A7C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5948" y="2608562"/>
            <a:ext cx="2043232" cy="15862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67420A-0A27-4639-AD90-F49758EA96A3}"/>
              </a:ext>
            </a:extLst>
          </p:cNvPr>
          <p:cNvSpPr/>
          <p:nvPr/>
        </p:nvSpPr>
        <p:spPr>
          <a:xfrm>
            <a:off x="3256976" y="3114903"/>
            <a:ext cx="3547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Management reports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5A394-46C5-429A-A6AD-C2CCAA1F6A5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2693" y="2584457"/>
            <a:ext cx="1422009" cy="142200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54BCD0-DAF4-4BF1-96B7-BED767CFF2B2}"/>
              </a:ext>
            </a:extLst>
          </p:cNvPr>
          <p:cNvSpPr txBox="1">
            <a:spLocks/>
          </p:cNvSpPr>
          <p:nvPr/>
        </p:nvSpPr>
        <p:spPr>
          <a:xfrm>
            <a:off x="8460541" y="3127954"/>
            <a:ext cx="2516357" cy="3562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  <a:ea typeface="Lato" charset="0"/>
                <a:cs typeface="Calibri" panose="020F0502020204030204" pitchFamily="34" charset="0"/>
              </a:rPr>
              <a:t>Reminders</a:t>
            </a:r>
            <a:r>
              <a:rPr lang="en-US" sz="1800" dirty="0">
                <a:latin typeface="Calibri" panose="020F0502020204030204" pitchFamily="34" charset="0"/>
                <a:ea typeface="Lato" charset="0"/>
                <a:cs typeface="Calibri" panose="020F0502020204030204" pitchFamily="34" charset="0"/>
              </a:rPr>
              <a:t> &amp; escalations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3D95F9-308E-4333-B464-8CFD720EDA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82825" y="4514334"/>
            <a:ext cx="1380447" cy="1380447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E676A1E-7932-4521-B89E-EEE1480F3257}"/>
              </a:ext>
            </a:extLst>
          </p:cNvPr>
          <p:cNvSpPr txBox="1">
            <a:spLocks/>
          </p:cNvSpPr>
          <p:nvPr/>
        </p:nvSpPr>
        <p:spPr>
          <a:xfrm>
            <a:off x="6277097" y="5062581"/>
            <a:ext cx="3073793" cy="283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1B1B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  <a:ea typeface="Lato" charset="0"/>
                <a:cs typeface="Calibri" panose="020F0502020204030204" pitchFamily="34" charset="0"/>
              </a:rPr>
              <a:t>Organizational</a:t>
            </a:r>
            <a:r>
              <a:rPr lang="en-US" sz="1800" dirty="0">
                <a:latin typeface="Calibri" panose="020F0502020204030204" pitchFamily="34" charset="0"/>
                <a:ea typeface="Lato" charset="0"/>
                <a:cs typeface="Calibri" panose="020F0502020204030204" pitchFamily="34" charset="0"/>
              </a:rPr>
              <a:t> leaderboards</a:t>
            </a:r>
          </a:p>
        </p:txBody>
      </p:sp>
    </p:spTree>
    <p:extLst>
      <p:ext uri="{BB962C8B-B14F-4D97-AF65-F5344CB8AC3E}">
        <p14:creationId xmlns:p14="http://schemas.microsoft.com/office/powerpoint/2010/main" val="335766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Micro-certifications</a:t>
            </a:r>
            <a:r>
              <a:rPr lang="en-US" sz="3200" dirty="0"/>
              <a:t> that 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1F3BA5-7BD2-1049-BEFB-85EF6FA79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" r="2677"/>
          <a:stretch/>
        </p:blipFill>
        <p:spPr>
          <a:xfrm>
            <a:off x="616438" y="2656436"/>
            <a:ext cx="2644727" cy="1619286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28BE1D-582D-3B48-A665-5FAE20117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057" y="2656436"/>
            <a:ext cx="2771661" cy="1619286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107D96-7687-244D-A640-1E52DEDC2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723" y="2656436"/>
            <a:ext cx="2644727" cy="1545127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EBBA22-DAD1-0647-91FB-B5D0FEFD179F}"/>
              </a:ext>
            </a:extLst>
          </p:cNvPr>
          <p:cNvSpPr txBox="1"/>
          <p:nvPr/>
        </p:nvSpPr>
        <p:spPr>
          <a:xfrm>
            <a:off x="1017367" y="4462974"/>
            <a:ext cx="184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engaging content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14913-5D07-044C-B336-E60612F634D5}"/>
              </a:ext>
            </a:extLst>
          </p:cNvPr>
          <p:cNvSpPr txBox="1"/>
          <p:nvPr/>
        </p:nvSpPr>
        <p:spPr>
          <a:xfrm>
            <a:off x="4946453" y="4462974"/>
            <a:ext cx="184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Deploy to field with a click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34473-2CC2-CB44-BB23-CCE9DD4F927F}"/>
              </a:ext>
            </a:extLst>
          </p:cNvPr>
          <p:cNvSpPr txBox="1"/>
          <p:nvPr/>
        </p:nvSpPr>
        <p:spPr>
          <a:xfrm>
            <a:off x="9103652" y="4462973"/>
            <a:ext cx="184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Track  and push learning</a:t>
            </a:r>
          </a:p>
        </p:txBody>
      </p:sp>
    </p:spTree>
    <p:extLst>
      <p:ext uri="{BB962C8B-B14F-4D97-AF65-F5344CB8AC3E}">
        <p14:creationId xmlns:p14="http://schemas.microsoft.com/office/powerpoint/2010/main" val="244961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FE9A-E657-4115-935B-21189D83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Suitable Training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A155A-7E66-48CB-8886-D1AE0757C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4645" y="2207171"/>
            <a:ext cx="6393472" cy="4650829"/>
          </a:xfrm>
        </p:spPr>
        <p:txBody>
          <a:bodyPr>
            <a:normAutofit fontScale="92500" lnSpcReduction="20000"/>
          </a:bodyPr>
          <a:lstStyle/>
          <a:p>
            <a:r>
              <a:rPr lang="en-IN" sz="2300" dirty="0"/>
              <a:t>Product Launches.</a:t>
            </a:r>
          </a:p>
          <a:p>
            <a:r>
              <a:rPr lang="en-IN" sz="2300" dirty="0"/>
              <a:t>Scheme Announcements.</a:t>
            </a:r>
          </a:p>
          <a:p>
            <a:r>
              <a:rPr lang="en-IN" sz="2300" dirty="0"/>
              <a:t>Developing Selling Skills.</a:t>
            </a:r>
          </a:p>
          <a:p>
            <a:r>
              <a:rPr lang="en-IN" sz="2300" dirty="0"/>
              <a:t>…Soft Skills.</a:t>
            </a:r>
          </a:p>
          <a:p>
            <a:r>
              <a:rPr lang="en-IN" sz="2300" dirty="0"/>
              <a:t>Process Trainings.</a:t>
            </a:r>
          </a:p>
          <a:p>
            <a:r>
              <a:rPr lang="en-IN" sz="2300" dirty="0"/>
              <a:t>Accounting Norms.</a:t>
            </a:r>
          </a:p>
          <a:p>
            <a:r>
              <a:rPr lang="en-IN" sz="2300" dirty="0"/>
              <a:t>Usage guides.</a:t>
            </a:r>
          </a:p>
          <a:p>
            <a:r>
              <a:rPr lang="en-IN" sz="2300" dirty="0"/>
              <a:t>Installation / Repairing Techniques.</a:t>
            </a:r>
          </a:p>
          <a:p>
            <a:r>
              <a:rPr lang="en-IN" sz="2300" dirty="0"/>
              <a:t>Visual Merchandising Protocols</a:t>
            </a:r>
          </a:p>
          <a:p>
            <a:r>
              <a:rPr lang="en-IN" sz="2300" dirty="0"/>
              <a:t>Store Management SOPs.</a:t>
            </a:r>
          </a:p>
          <a:p>
            <a:r>
              <a:rPr lang="en-IN" sz="2300" dirty="0"/>
              <a:t>Customer Issue Handling, etc.</a:t>
            </a:r>
          </a:p>
          <a:p>
            <a:endParaRPr lang="en-IN" sz="2000" dirty="0"/>
          </a:p>
          <a:p>
            <a:endParaRPr lang="en-IN" sz="2000" dirty="0"/>
          </a:p>
        </p:txBody>
      </p:sp>
      <p:pic>
        <p:nvPicPr>
          <p:cNvPr id="7" name="Picture 6" descr="A picture containing different, various, many, room&#10;&#10;Description automatically generated">
            <a:extLst>
              <a:ext uri="{FF2B5EF4-FFF2-40B4-BE49-F238E27FC236}">
                <a16:creationId xmlns:a16="http://schemas.microsoft.com/office/drawing/2014/main" id="{067E4A4D-656D-41D1-927E-AD3B8B052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02"/>
          <a:stretch/>
        </p:blipFill>
        <p:spPr>
          <a:xfrm>
            <a:off x="6922291" y="2207171"/>
            <a:ext cx="3713555" cy="36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1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0C031D-BBE2-4D78-B09F-15544F19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Campaign flow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1155F2E-E9A8-4305-9BE6-870779848D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511778"/>
              </p:ext>
            </p:extLst>
          </p:nvPr>
        </p:nvGraphicFramePr>
        <p:xfrm>
          <a:off x="526525" y="1372559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A9B6294-C6EA-4EF8-82C9-3F9BB3964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348439"/>
              </p:ext>
            </p:extLst>
          </p:nvPr>
        </p:nvGraphicFramePr>
        <p:xfrm>
          <a:off x="1616516" y="4219401"/>
          <a:ext cx="8958967" cy="1901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92B0F4A-9047-4AF4-B2D7-89750B200FFB}"/>
              </a:ext>
            </a:extLst>
          </p:cNvPr>
          <p:cNvSpPr txBox="1"/>
          <p:nvPr/>
        </p:nvSpPr>
        <p:spPr>
          <a:xfrm>
            <a:off x="1719799" y="6270660"/>
            <a:ext cx="885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# Value added off-line follow-up, reward pay-outs and Tech support.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E5212-A3B0-4426-8FB2-6922CA9E96B4}"/>
              </a:ext>
            </a:extLst>
          </p:cNvPr>
          <p:cNvSpPr txBox="1"/>
          <p:nvPr/>
        </p:nvSpPr>
        <p:spPr>
          <a:xfrm>
            <a:off x="768750" y="2064970"/>
            <a:ext cx="115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Admin:</a:t>
            </a:r>
          </a:p>
        </p:txBody>
      </p:sp>
    </p:spTree>
    <p:extLst>
      <p:ext uri="{BB962C8B-B14F-4D97-AF65-F5344CB8AC3E}">
        <p14:creationId xmlns:p14="http://schemas.microsoft.com/office/powerpoint/2010/main" val="122030862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tf56390039</Template>
  <TotalTime>0</TotalTime>
  <Words>575</Words>
  <Application>Microsoft Office PowerPoint</Application>
  <PresentationFormat>Widescreen</PresentationFormat>
  <Paragraphs>107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Wingdings 2</vt:lpstr>
      <vt:lpstr>Dividend</vt:lpstr>
      <vt:lpstr>Lockdown Trainings </vt:lpstr>
      <vt:lpstr>The need of the hour</vt:lpstr>
      <vt:lpstr>Remote  Training  Platform</vt:lpstr>
      <vt:lpstr>Key Features</vt:lpstr>
      <vt:lpstr>Engaging contents</vt:lpstr>
      <vt:lpstr>Analytics and Reporting</vt:lpstr>
      <vt:lpstr>Micro-certifications that work</vt:lpstr>
      <vt:lpstr>Suitable Training Modules</vt:lpstr>
      <vt:lpstr>Campaign flow</vt:lpstr>
      <vt:lpstr>Why do this?</vt:lpstr>
      <vt:lpstr>Trusted by companies with 1000s of distributed staff spread over 100s of cities.</vt:lpstr>
      <vt:lpstr>TimeLine (Post approval)</vt:lpstr>
      <vt:lpstr>Commercials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2020-04-20T15:09:24Z</dcterms:created>
  <dcterms:modified xsi:type="dcterms:W3CDTF">2020-04-21T06:24:37Z</dcterms:modified>
</cp:coreProperties>
</file>